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 id="261" r:id="rId6"/>
    <p:sldId id="262" r:id="rId7"/>
    <p:sldId id="263" r:id="rId8"/>
    <p:sldId id="264"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89"/>
    <p:restoredTop sz="94843"/>
  </p:normalViewPr>
  <p:slideViewPr>
    <p:cSldViewPr snapToGrid="0" snapToObjects="1">
      <p:cViewPr varScale="1">
        <p:scale>
          <a:sx n="136" d="100"/>
          <a:sy n="136" d="100"/>
        </p:scale>
        <p:origin x="240" y="4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F6F0FC-F18B-9848-A0B9-AB87F1987441}"/>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21363C5-B70B-7042-A52F-F5DD247592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45AC027-6D27-E347-878B-92CE05154C6F}"/>
              </a:ext>
            </a:extLst>
          </p:cNvPr>
          <p:cNvSpPr>
            <a:spLocks noGrp="1"/>
          </p:cNvSpPr>
          <p:nvPr>
            <p:ph type="dt" sz="half" idx="10"/>
          </p:nvPr>
        </p:nvSpPr>
        <p:spPr/>
        <p:txBody>
          <a:bodyPr/>
          <a:lstStyle/>
          <a:p>
            <a:fld id="{F83BA81D-8CBE-AD48-90A3-0A984EEC1E96}" type="datetimeFigureOut">
              <a:rPr kumimoji="1" lang="ja-JP" altLang="en-US" smtClean="0"/>
              <a:t>2019/10/19</a:t>
            </a:fld>
            <a:endParaRPr kumimoji="1" lang="ja-JP" altLang="en-US"/>
          </a:p>
        </p:txBody>
      </p:sp>
      <p:sp>
        <p:nvSpPr>
          <p:cNvPr id="5" name="フッター プレースホルダー 4">
            <a:extLst>
              <a:ext uri="{FF2B5EF4-FFF2-40B4-BE49-F238E27FC236}">
                <a16:creationId xmlns:a16="http://schemas.microsoft.com/office/drawing/2014/main" id="{45836536-BE25-164E-8D0D-DAF74586870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C18465D-06DE-614B-B675-3D6884226AA8}"/>
              </a:ext>
            </a:extLst>
          </p:cNvPr>
          <p:cNvSpPr>
            <a:spLocks noGrp="1"/>
          </p:cNvSpPr>
          <p:nvPr>
            <p:ph type="sldNum" sz="quarter" idx="12"/>
          </p:nvPr>
        </p:nvSpPr>
        <p:spPr/>
        <p:txBody>
          <a:bodyPr/>
          <a:lstStyle/>
          <a:p>
            <a:fld id="{571A4343-F388-4F4E-807D-26CCC5DEB846}" type="slidenum">
              <a:rPr kumimoji="1" lang="ja-JP" altLang="en-US" smtClean="0"/>
              <a:t>‹#›</a:t>
            </a:fld>
            <a:endParaRPr kumimoji="1" lang="ja-JP" altLang="en-US"/>
          </a:p>
        </p:txBody>
      </p:sp>
    </p:spTree>
    <p:extLst>
      <p:ext uri="{BB962C8B-B14F-4D97-AF65-F5344CB8AC3E}">
        <p14:creationId xmlns:p14="http://schemas.microsoft.com/office/powerpoint/2010/main" val="734825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01F70D-5311-774D-9B06-94F3C728A01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92E67F7-AD8C-A545-B06F-9C8B855A9F10}"/>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C8D88E2-DF8A-524C-A75C-499596574CBB}"/>
              </a:ext>
            </a:extLst>
          </p:cNvPr>
          <p:cNvSpPr>
            <a:spLocks noGrp="1"/>
          </p:cNvSpPr>
          <p:nvPr>
            <p:ph type="dt" sz="half" idx="10"/>
          </p:nvPr>
        </p:nvSpPr>
        <p:spPr/>
        <p:txBody>
          <a:bodyPr/>
          <a:lstStyle/>
          <a:p>
            <a:fld id="{F83BA81D-8CBE-AD48-90A3-0A984EEC1E96}" type="datetimeFigureOut">
              <a:rPr kumimoji="1" lang="ja-JP" altLang="en-US" smtClean="0"/>
              <a:t>2019/10/19</a:t>
            </a:fld>
            <a:endParaRPr kumimoji="1" lang="ja-JP" altLang="en-US"/>
          </a:p>
        </p:txBody>
      </p:sp>
      <p:sp>
        <p:nvSpPr>
          <p:cNvPr id="5" name="フッター プレースホルダー 4">
            <a:extLst>
              <a:ext uri="{FF2B5EF4-FFF2-40B4-BE49-F238E27FC236}">
                <a16:creationId xmlns:a16="http://schemas.microsoft.com/office/drawing/2014/main" id="{DEF74AB3-BB30-8342-8E6B-FF227C078F5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18DA9E4-7CEF-F340-BFA8-03404E3CA3FD}"/>
              </a:ext>
            </a:extLst>
          </p:cNvPr>
          <p:cNvSpPr>
            <a:spLocks noGrp="1"/>
          </p:cNvSpPr>
          <p:nvPr>
            <p:ph type="sldNum" sz="quarter" idx="12"/>
          </p:nvPr>
        </p:nvSpPr>
        <p:spPr/>
        <p:txBody>
          <a:bodyPr/>
          <a:lstStyle/>
          <a:p>
            <a:fld id="{571A4343-F388-4F4E-807D-26CCC5DEB846}" type="slidenum">
              <a:rPr kumimoji="1" lang="ja-JP" altLang="en-US" smtClean="0"/>
              <a:t>‹#›</a:t>
            </a:fld>
            <a:endParaRPr kumimoji="1" lang="ja-JP" altLang="en-US"/>
          </a:p>
        </p:txBody>
      </p:sp>
    </p:spTree>
    <p:extLst>
      <p:ext uri="{BB962C8B-B14F-4D97-AF65-F5344CB8AC3E}">
        <p14:creationId xmlns:p14="http://schemas.microsoft.com/office/powerpoint/2010/main" val="812342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04A98F57-A709-B548-8486-862356D21367}"/>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A963C5F-761B-174E-98DF-5A513B42140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A981474-658E-1C42-9996-87D44C51F322}"/>
              </a:ext>
            </a:extLst>
          </p:cNvPr>
          <p:cNvSpPr>
            <a:spLocks noGrp="1"/>
          </p:cNvSpPr>
          <p:nvPr>
            <p:ph type="dt" sz="half" idx="10"/>
          </p:nvPr>
        </p:nvSpPr>
        <p:spPr/>
        <p:txBody>
          <a:bodyPr/>
          <a:lstStyle/>
          <a:p>
            <a:fld id="{F83BA81D-8CBE-AD48-90A3-0A984EEC1E96}" type="datetimeFigureOut">
              <a:rPr kumimoji="1" lang="ja-JP" altLang="en-US" smtClean="0"/>
              <a:t>2019/10/19</a:t>
            </a:fld>
            <a:endParaRPr kumimoji="1" lang="ja-JP" altLang="en-US"/>
          </a:p>
        </p:txBody>
      </p:sp>
      <p:sp>
        <p:nvSpPr>
          <p:cNvPr id="5" name="フッター プレースホルダー 4">
            <a:extLst>
              <a:ext uri="{FF2B5EF4-FFF2-40B4-BE49-F238E27FC236}">
                <a16:creationId xmlns:a16="http://schemas.microsoft.com/office/drawing/2014/main" id="{931BA506-AA7D-B84D-AEC3-DB2FDDDF6A7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68E70F7-D7F5-1049-9051-A6B36EFD582D}"/>
              </a:ext>
            </a:extLst>
          </p:cNvPr>
          <p:cNvSpPr>
            <a:spLocks noGrp="1"/>
          </p:cNvSpPr>
          <p:nvPr>
            <p:ph type="sldNum" sz="quarter" idx="12"/>
          </p:nvPr>
        </p:nvSpPr>
        <p:spPr/>
        <p:txBody>
          <a:bodyPr/>
          <a:lstStyle/>
          <a:p>
            <a:fld id="{571A4343-F388-4F4E-807D-26CCC5DEB846}" type="slidenum">
              <a:rPr kumimoji="1" lang="ja-JP" altLang="en-US" smtClean="0"/>
              <a:t>‹#›</a:t>
            </a:fld>
            <a:endParaRPr kumimoji="1" lang="ja-JP" altLang="en-US"/>
          </a:p>
        </p:txBody>
      </p:sp>
    </p:spTree>
    <p:extLst>
      <p:ext uri="{BB962C8B-B14F-4D97-AF65-F5344CB8AC3E}">
        <p14:creationId xmlns:p14="http://schemas.microsoft.com/office/powerpoint/2010/main" val="3247060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B360C3-E3F1-5147-A2FC-731246DF433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6732A2B-32F9-6E41-B441-22EB2BC686C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5699DAC-7B4F-4247-AAD3-91B4490C7A65}"/>
              </a:ext>
            </a:extLst>
          </p:cNvPr>
          <p:cNvSpPr>
            <a:spLocks noGrp="1"/>
          </p:cNvSpPr>
          <p:nvPr>
            <p:ph type="dt" sz="half" idx="10"/>
          </p:nvPr>
        </p:nvSpPr>
        <p:spPr/>
        <p:txBody>
          <a:bodyPr/>
          <a:lstStyle/>
          <a:p>
            <a:fld id="{F83BA81D-8CBE-AD48-90A3-0A984EEC1E96}" type="datetimeFigureOut">
              <a:rPr kumimoji="1" lang="ja-JP" altLang="en-US" smtClean="0"/>
              <a:t>2019/10/19</a:t>
            </a:fld>
            <a:endParaRPr kumimoji="1" lang="ja-JP" altLang="en-US"/>
          </a:p>
        </p:txBody>
      </p:sp>
      <p:sp>
        <p:nvSpPr>
          <p:cNvPr id="5" name="フッター プレースホルダー 4">
            <a:extLst>
              <a:ext uri="{FF2B5EF4-FFF2-40B4-BE49-F238E27FC236}">
                <a16:creationId xmlns:a16="http://schemas.microsoft.com/office/drawing/2014/main" id="{11241ED3-2010-8849-A8A3-475F1AB1AF8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BF90690-5CC8-D049-A79B-4BFD509A3C71}"/>
              </a:ext>
            </a:extLst>
          </p:cNvPr>
          <p:cNvSpPr>
            <a:spLocks noGrp="1"/>
          </p:cNvSpPr>
          <p:nvPr>
            <p:ph type="sldNum" sz="quarter" idx="12"/>
          </p:nvPr>
        </p:nvSpPr>
        <p:spPr/>
        <p:txBody>
          <a:bodyPr/>
          <a:lstStyle/>
          <a:p>
            <a:fld id="{571A4343-F388-4F4E-807D-26CCC5DEB846}" type="slidenum">
              <a:rPr kumimoji="1" lang="ja-JP" altLang="en-US" smtClean="0"/>
              <a:t>‹#›</a:t>
            </a:fld>
            <a:endParaRPr kumimoji="1" lang="ja-JP" altLang="en-US"/>
          </a:p>
        </p:txBody>
      </p:sp>
    </p:spTree>
    <p:extLst>
      <p:ext uri="{BB962C8B-B14F-4D97-AF65-F5344CB8AC3E}">
        <p14:creationId xmlns:p14="http://schemas.microsoft.com/office/powerpoint/2010/main" val="1901210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554465-886F-7649-ABE7-AFCC0C224C2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CC5654D-B40D-0B4A-929B-BF377D1F49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8E7FD7E-638E-5F46-9BE2-CD582C3A3607}"/>
              </a:ext>
            </a:extLst>
          </p:cNvPr>
          <p:cNvSpPr>
            <a:spLocks noGrp="1"/>
          </p:cNvSpPr>
          <p:nvPr>
            <p:ph type="dt" sz="half" idx="10"/>
          </p:nvPr>
        </p:nvSpPr>
        <p:spPr/>
        <p:txBody>
          <a:bodyPr/>
          <a:lstStyle/>
          <a:p>
            <a:fld id="{F83BA81D-8CBE-AD48-90A3-0A984EEC1E96}" type="datetimeFigureOut">
              <a:rPr kumimoji="1" lang="ja-JP" altLang="en-US" smtClean="0"/>
              <a:t>2019/10/19</a:t>
            </a:fld>
            <a:endParaRPr kumimoji="1" lang="ja-JP" altLang="en-US"/>
          </a:p>
        </p:txBody>
      </p:sp>
      <p:sp>
        <p:nvSpPr>
          <p:cNvPr id="5" name="フッター プレースホルダー 4">
            <a:extLst>
              <a:ext uri="{FF2B5EF4-FFF2-40B4-BE49-F238E27FC236}">
                <a16:creationId xmlns:a16="http://schemas.microsoft.com/office/drawing/2014/main" id="{AFC9110C-AF9E-FF4F-ADBB-EA643CBCC04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0B29585-B479-2B4F-BE90-AF928BCF838F}"/>
              </a:ext>
            </a:extLst>
          </p:cNvPr>
          <p:cNvSpPr>
            <a:spLocks noGrp="1"/>
          </p:cNvSpPr>
          <p:nvPr>
            <p:ph type="sldNum" sz="quarter" idx="12"/>
          </p:nvPr>
        </p:nvSpPr>
        <p:spPr/>
        <p:txBody>
          <a:bodyPr/>
          <a:lstStyle/>
          <a:p>
            <a:fld id="{571A4343-F388-4F4E-807D-26CCC5DEB846}" type="slidenum">
              <a:rPr kumimoji="1" lang="ja-JP" altLang="en-US" smtClean="0"/>
              <a:t>‹#›</a:t>
            </a:fld>
            <a:endParaRPr kumimoji="1" lang="ja-JP" altLang="en-US"/>
          </a:p>
        </p:txBody>
      </p:sp>
    </p:spTree>
    <p:extLst>
      <p:ext uri="{BB962C8B-B14F-4D97-AF65-F5344CB8AC3E}">
        <p14:creationId xmlns:p14="http://schemas.microsoft.com/office/powerpoint/2010/main" val="2071241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21CD68-FCEE-E34F-BBCB-99B69FBF31B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1250460-0347-244F-BC19-F87B1CA4CDF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E10F54F-3293-454E-A8E8-6F6E231C9A1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9044CE7-0EC4-2D47-BAE5-E3BD018EE5E4}"/>
              </a:ext>
            </a:extLst>
          </p:cNvPr>
          <p:cNvSpPr>
            <a:spLocks noGrp="1"/>
          </p:cNvSpPr>
          <p:nvPr>
            <p:ph type="dt" sz="half" idx="10"/>
          </p:nvPr>
        </p:nvSpPr>
        <p:spPr/>
        <p:txBody>
          <a:bodyPr/>
          <a:lstStyle/>
          <a:p>
            <a:fld id="{F83BA81D-8CBE-AD48-90A3-0A984EEC1E96}" type="datetimeFigureOut">
              <a:rPr kumimoji="1" lang="ja-JP" altLang="en-US" smtClean="0"/>
              <a:t>2019/10/19</a:t>
            </a:fld>
            <a:endParaRPr kumimoji="1" lang="ja-JP" altLang="en-US"/>
          </a:p>
        </p:txBody>
      </p:sp>
      <p:sp>
        <p:nvSpPr>
          <p:cNvPr id="6" name="フッター プレースホルダー 5">
            <a:extLst>
              <a:ext uri="{FF2B5EF4-FFF2-40B4-BE49-F238E27FC236}">
                <a16:creationId xmlns:a16="http://schemas.microsoft.com/office/drawing/2014/main" id="{9846F8CF-92A6-4B4A-B452-AE07FCBDCFC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EEC2656-8B66-3546-9FEB-CF8C6E1AECAA}"/>
              </a:ext>
            </a:extLst>
          </p:cNvPr>
          <p:cNvSpPr>
            <a:spLocks noGrp="1"/>
          </p:cNvSpPr>
          <p:nvPr>
            <p:ph type="sldNum" sz="quarter" idx="12"/>
          </p:nvPr>
        </p:nvSpPr>
        <p:spPr/>
        <p:txBody>
          <a:bodyPr/>
          <a:lstStyle/>
          <a:p>
            <a:fld id="{571A4343-F388-4F4E-807D-26CCC5DEB846}" type="slidenum">
              <a:rPr kumimoji="1" lang="ja-JP" altLang="en-US" smtClean="0"/>
              <a:t>‹#›</a:t>
            </a:fld>
            <a:endParaRPr kumimoji="1" lang="ja-JP" altLang="en-US"/>
          </a:p>
        </p:txBody>
      </p:sp>
    </p:spTree>
    <p:extLst>
      <p:ext uri="{BB962C8B-B14F-4D97-AF65-F5344CB8AC3E}">
        <p14:creationId xmlns:p14="http://schemas.microsoft.com/office/powerpoint/2010/main" val="157179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85EEA4-9C9F-6246-BDEA-45816A24602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724D72B-0E66-514A-8E68-2D1FA12CD8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4835E06-ACC4-7742-AEC3-2DF55E6F1A2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DD9FF78-ED83-DB43-8E04-4230BFD0AC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CAE13EC-9FAE-AE44-9876-3F1E8461F58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97193B5-7F41-1247-A017-418D50AC04F4}"/>
              </a:ext>
            </a:extLst>
          </p:cNvPr>
          <p:cNvSpPr>
            <a:spLocks noGrp="1"/>
          </p:cNvSpPr>
          <p:nvPr>
            <p:ph type="dt" sz="half" idx="10"/>
          </p:nvPr>
        </p:nvSpPr>
        <p:spPr/>
        <p:txBody>
          <a:bodyPr/>
          <a:lstStyle/>
          <a:p>
            <a:fld id="{F83BA81D-8CBE-AD48-90A3-0A984EEC1E96}" type="datetimeFigureOut">
              <a:rPr kumimoji="1" lang="ja-JP" altLang="en-US" smtClean="0"/>
              <a:t>2019/10/19</a:t>
            </a:fld>
            <a:endParaRPr kumimoji="1" lang="ja-JP" altLang="en-US"/>
          </a:p>
        </p:txBody>
      </p:sp>
      <p:sp>
        <p:nvSpPr>
          <p:cNvPr id="8" name="フッター プレースホルダー 7">
            <a:extLst>
              <a:ext uri="{FF2B5EF4-FFF2-40B4-BE49-F238E27FC236}">
                <a16:creationId xmlns:a16="http://schemas.microsoft.com/office/drawing/2014/main" id="{C3814616-AA03-C040-B765-F32E3A25FE76}"/>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33FD008-CF57-D24D-97FF-0BB64860D115}"/>
              </a:ext>
            </a:extLst>
          </p:cNvPr>
          <p:cNvSpPr>
            <a:spLocks noGrp="1"/>
          </p:cNvSpPr>
          <p:nvPr>
            <p:ph type="sldNum" sz="quarter" idx="12"/>
          </p:nvPr>
        </p:nvSpPr>
        <p:spPr/>
        <p:txBody>
          <a:bodyPr/>
          <a:lstStyle/>
          <a:p>
            <a:fld id="{571A4343-F388-4F4E-807D-26CCC5DEB846}" type="slidenum">
              <a:rPr kumimoji="1" lang="ja-JP" altLang="en-US" smtClean="0"/>
              <a:t>‹#›</a:t>
            </a:fld>
            <a:endParaRPr kumimoji="1" lang="ja-JP" altLang="en-US"/>
          </a:p>
        </p:txBody>
      </p:sp>
    </p:spTree>
    <p:extLst>
      <p:ext uri="{BB962C8B-B14F-4D97-AF65-F5344CB8AC3E}">
        <p14:creationId xmlns:p14="http://schemas.microsoft.com/office/powerpoint/2010/main" val="1424785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064DE7-730C-7C4A-9EEF-0F574B8FFB99}"/>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13F776B-F0CD-2546-89B3-60FE69F41817}"/>
              </a:ext>
            </a:extLst>
          </p:cNvPr>
          <p:cNvSpPr>
            <a:spLocks noGrp="1"/>
          </p:cNvSpPr>
          <p:nvPr>
            <p:ph type="dt" sz="half" idx="10"/>
          </p:nvPr>
        </p:nvSpPr>
        <p:spPr/>
        <p:txBody>
          <a:bodyPr/>
          <a:lstStyle/>
          <a:p>
            <a:fld id="{F83BA81D-8CBE-AD48-90A3-0A984EEC1E96}" type="datetimeFigureOut">
              <a:rPr kumimoji="1" lang="ja-JP" altLang="en-US" smtClean="0"/>
              <a:t>2019/10/19</a:t>
            </a:fld>
            <a:endParaRPr kumimoji="1" lang="ja-JP" altLang="en-US"/>
          </a:p>
        </p:txBody>
      </p:sp>
      <p:sp>
        <p:nvSpPr>
          <p:cNvPr id="4" name="フッター プレースホルダー 3">
            <a:extLst>
              <a:ext uri="{FF2B5EF4-FFF2-40B4-BE49-F238E27FC236}">
                <a16:creationId xmlns:a16="http://schemas.microsoft.com/office/drawing/2014/main" id="{8E9EEA48-66A2-3C42-9110-8A226FAA9D0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18BFD06-277C-0240-B4B2-115108179FA6}"/>
              </a:ext>
            </a:extLst>
          </p:cNvPr>
          <p:cNvSpPr>
            <a:spLocks noGrp="1"/>
          </p:cNvSpPr>
          <p:nvPr>
            <p:ph type="sldNum" sz="quarter" idx="12"/>
          </p:nvPr>
        </p:nvSpPr>
        <p:spPr/>
        <p:txBody>
          <a:bodyPr/>
          <a:lstStyle/>
          <a:p>
            <a:fld id="{571A4343-F388-4F4E-807D-26CCC5DEB846}" type="slidenum">
              <a:rPr kumimoji="1" lang="ja-JP" altLang="en-US" smtClean="0"/>
              <a:t>‹#›</a:t>
            </a:fld>
            <a:endParaRPr kumimoji="1" lang="ja-JP" altLang="en-US"/>
          </a:p>
        </p:txBody>
      </p:sp>
    </p:spTree>
    <p:extLst>
      <p:ext uri="{BB962C8B-B14F-4D97-AF65-F5344CB8AC3E}">
        <p14:creationId xmlns:p14="http://schemas.microsoft.com/office/powerpoint/2010/main" val="2568256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703B1A7-551C-7C47-A4B9-06C5A8F222CB}"/>
              </a:ext>
            </a:extLst>
          </p:cNvPr>
          <p:cNvSpPr>
            <a:spLocks noGrp="1"/>
          </p:cNvSpPr>
          <p:nvPr>
            <p:ph type="dt" sz="half" idx="10"/>
          </p:nvPr>
        </p:nvSpPr>
        <p:spPr/>
        <p:txBody>
          <a:bodyPr/>
          <a:lstStyle/>
          <a:p>
            <a:fld id="{F83BA81D-8CBE-AD48-90A3-0A984EEC1E96}" type="datetimeFigureOut">
              <a:rPr kumimoji="1" lang="ja-JP" altLang="en-US" smtClean="0"/>
              <a:t>2019/10/19</a:t>
            </a:fld>
            <a:endParaRPr kumimoji="1" lang="ja-JP" altLang="en-US"/>
          </a:p>
        </p:txBody>
      </p:sp>
      <p:sp>
        <p:nvSpPr>
          <p:cNvPr id="3" name="フッター プレースホルダー 2">
            <a:extLst>
              <a:ext uri="{FF2B5EF4-FFF2-40B4-BE49-F238E27FC236}">
                <a16:creationId xmlns:a16="http://schemas.microsoft.com/office/drawing/2014/main" id="{8D3F357F-E1C2-924A-9019-9C388BE57CE4}"/>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46099E1-9353-C142-BBAE-CD43E46FE1D6}"/>
              </a:ext>
            </a:extLst>
          </p:cNvPr>
          <p:cNvSpPr>
            <a:spLocks noGrp="1"/>
          </p:cNvSpPr>
          <p:nvPr>
            <p:ph type="sldNum" sz="quarter" idx="12"/>
          </p:nvPr>
        </p:nvSpPr>
        <p:spPr/>
        <p:txBody>
          <a:bodyPr/>
          <a:lstStyle/>
          <a:p>
            <a:fld id="{571A4343-F388-4F4E-807D-26CCC5DEB846}" type="slidenum">
              <a:rPr kumimoji="1" lang="ja-JP" altLang="en-US" smtClean="0"/>
              <a:t>‹#›</a:t>
            </a:fld>
            <a:endParaRPr kumimoji="1" lang="ja-JP" altLang="en-US"/>
          </a:p>
        </p:txBody>
      </p:sp>
    </p:spTree>
    <p:extLst>
      <p:ext uri="{BB962C8B-B14F-4D97-AF65-F5344CB8AC3E}">
        <p14:creationId xmlns:p14="http://schemas.microsoft.com/office/powerpoint/2010/main" val="2613148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89622C-891C-8244-9A65-06894ABF967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217E56B-ABF9-0C44-9A37-8103AED840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DF52D62E-A1B9-214D-9E7E-B2CA60FA05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D303CF3-FF87-F740-A5E9-6535328CA20B}"/>
              </a:ext>
            </a:extLst>
          </p:cNvPr>
          <p:cNvSpPr>
            <a:spLocks noGrp="1"/>
          </p:cNvSpPr>
          <p:nvPr>
            <p:ph type="dt" sz="half" idx="10"/>
          </p:nvPr>
        </p:nvSpPr>
        <p:spPr/>
        <p:txBody>
          <a:bodyPr/>
          <a:lstStyle/>
          <a:p>
            <a:fld id="{F83BA81D-8CBE-AD48-90A3-0A984EEC1E96}" type="datetimeFigureOut">
              <a:rPr kumimoji="1" lang="ja-JP" altLang="en-US" smtClean="0"/>
              <a:t>2019/10/19</a:t>
            </a:fld>
            <a:endParaRPr kumimoji="1" lang="ja-JP" altLang="en-US"/>
          </a:p>
        </p:txBody>
      </p:sp>
      <p:sp>
        <p:nvSpPr>
          <p:cNvPr id="6" name="フッター プレースホルダー 5">
            <a:extLst>
              <a:ext uri="{FF2B5EF4-FFF2-40B4-BE49-F238E27FC236}">
                <a16:creationId xmlns:a16="http://schemas.microsoft.com/office/drawing/2014/main" id="{ADCA51E4-8BEE-CB40-B6DA-9C0C9CC6ED2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E91CE2C-3287-234E-9215-109E593A3694}"/>
              </a:ext>
            </a:extLst>
          </p:cNvPr>
          <p:cNvSpPr>
            <a:spLocks noGrp="1"/>
          </p:cNvSpPr>
          <p:nvPr>
            <p:ph type="sldNum" sz="quarter" idx="12"/>
          </p:nvPr>
        </p:nvSpPr>
        <p:spPr/>
        <p:txBody>
          <a:bodyPr/>
          <a:lstStyle/>
          <a:p>
            <a:fld id="{571A4343-F388-4F4E-807D-26CCC5DEB846}" type="slidenum">
              <a:rPr kumimoji="1" lang="ja-JP" altLang="en-US" smtClean="0"/>
              <a:t>‹#›</a:t>
            </a:fld>
            <a:endParaRPr kumimoji="1" lang="ja-JP" altLang="en-US"/>
          </a:p>
        </p:txBody>
      </p:sp>
    </p:spTree>
    <p:extLst>
      <p:ext uri="{BB962C8B-B14F-4D97-AF65-F5344CB8AC3E}">
        <p14:creationId xmlns:p14="http://schemas.microsoft.com/office/powerpoint/2010/main" val="2999693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50AE00-E44F-4D41-A7F7-102DFE98065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2A30CC5-3AC7-6944-9CA8-C3ECB29C8C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A53A32D0-F374-8E46-A02F-E64810D43D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FF9C5F4-B905-294C-BFEF-019CD915AEAC}"/>
              </a:ext>
            </a:extLst>
          </p:cNvPr>
          <p:cNvSpPr>
            <a:spLocks noGrp="1"/>
          </p:cNvSpPr>
          <p:nvPr>
            <p:ph type="dt" sz="half" idx="10"/>
          </p:nvPr>
        </p:nvSpPr>
        <p:spPr/>
        <p:txBody>
          <a:bodyPr/>
          <a:lstStyle/>
          <a:p>
            <a:fld id="{F83BA81D-8CBE-AD48-90A3-0A984EEC1E96}" type="datetimeFigureOut">
              <a:rPr kumimoji="1" lang="ja-JP" altLang="en-US" smtClean="0"/>
              <a:t>2019/10/19</a:t>
            </a:fld>
            <a:endParaRPr kumimoji="1" lang="ja-JP" altLang="en-US"/>
          </a:p>
        </p:txBody>
      </p:sp>
      <p:sp>
        <p:nvSpPr>
          <p:cNvPr id="6" name="フッター プレースホルダー 5">
            <a:extLst>
              <a:ext uri="{FF2B5EF4-FFF2-40B4-BE49-F238E27FC236}">
                <a16:creationId xmlns:a16="http://schemas.microsoft.com/office/drawing/2014/main" id="{E6D1531A-432E-2741-BFC8-C42944B592F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5244B60-0C53-8941-AA14-D0CAF796330F}"/>
              </a:ext>
            </a:extLst>
          </p:cNvPr>
          <p:cNvSpPr>
            <a:spLocks noGrp="1"/>
          </p:cNvSpPr>
          <p:nvPr>
            <p:ph type="sldNum" sz="quarter" idx="12"/>
          </p:nvPr>
        </p:nvSpPr>
        <p:spPr/>
        <p:txBody>
          <a:bodyPr/>
          <a:lstStyle/>
          <a:p>
            <a:fld id="{571A4343-F388-4F4E-807D-26CCC5DEB846}" type="slidenum">
              <a:rPr kumimoji="1" lang="ja-JP" altLang="en-US" smtClean="0"/>
              <a:t>‹#›</a:t>
            </a:fld>
            <a:endParaRPr kumimoji="1" lang="ja-JP" altLang="en-US"/>
          </a:p>
        </p:txBody>
      </p:sp>
    </p:spTree>
    <p:extLst>
      <p:ext uri="{BB962C8B-B14F-4D97-AF65-F5344CB8AC3E}">
        <p14:creationId xmlns:p14="http://schemas.microsoft.com/office/powerpoint/2010/main" val="1909152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2D2B517-4648-5940-9305-DA58D4583E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5320AC2-62CF-6B4A-BF4E-CBC48C02BC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dirty="0"/>
              <a:t>2 </a:t>
            </a:r>
            <a:r>
              <a:rPr kumimoji="1" lang="ja-JP" altLang="en-US"/>
              <a:t>レベル</a:t>
            </a:r>
          </a:p>
          <a:p>
            <a:pPr lvl="2"/>
            <a:r>
              <a:rPr kumimoji="1" lang="ja-JP" altLang="en-US"/>
              <a:t>第 </a:t>
            </a:r>
            <a:r>
              <a:rPr kumimoji="1" lang="en-US" altLang="ja-JP" dirty="0"/>
              <a:t>3 </a:t>
            </a:r>
            <a:r>
              <a:rPr kumimoji="1" lang="ja-JP" altLang="en-US"/>
              <a:t>レベル</a:t>
            </a:r>
          </a:p>
          <a:p>
            <a:pPr lvl="3"/>
            <a:r>
              <a:rPr kumimoji="1" lang="ja-JP" altLang="en-US"/>
              <a:t>第 </a:t>
            </a:r>
            <a:r>
              <a:rPr kumimoji="1" lang="en-US" altLang="ja-JP" dirty="0"/>
              <a:t>4 </a:t>
            </a:r>
            <a:r>
              <a:rPr kumimoji="1" lang="ja-JP" altLang="en-US"/>
              <a:t>レベル</a:t>
            </a:r>
          </a:p>
          <a:p>
            <a:pPr lvl="4"/>
            <a:r>
              <a:rPr kumimoji="1" lang="ja-JP" altLang="en-US"/>
              <a:t>第 </a:t>
            </a:r>
            <a:r>
              <a:rPr kumimoji="1" lang="en-US" altLang="ja-JP" dirty="0"/>
              <a:t>5 </a:t>
            </a:r>
            <a:r>
              <a:rPr kumimoji="1" lang="ja-JP" altLang="en-US"/>
              <a:t>レベル</a:t>
            </a:r>
          </a:p>
        </p:txBody>
      </p:sp>
      <p:sp>
        <p:nvSpPr>
          <p:cNvPr id="4" name="日付プレースホルダー 3">
            <a:extLst>
              <a:ext uri="{FF2B5EF4-FFF2-40B4-BE49-F238E27FC236}">
                <a16:creationId xmlns:a16="http://schemas.microsoft.com/office/drawing/2014/main" id="{D4AE22E7-0E7A-2C41-86CD-006748436B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3BA81D-8CBE-AD48-90A3-0A984EEC1E96}" type="datetimeFigureOut">
              <a:rPr kumimoji="1" lang="ja-JP" altLang="en-US" smtClean="0"/>
              <a:t>2019/10/19</a:t>
            </a:fld>
            <a:endParaRPr kumimoji="1" lang="ja-JP" altLang="en-US"/>
          </a:p>
        </p:txBody>
      </p:sp>
      <p:sp>
        <p:nvSpPr>
          <p:cNvPr id="5" name="フッター プレースホルダー 4">
            <a:extLst>
              <a:ext uri="{FF2B5EF4-FFF2-40B4-BE49-F238E27FC236}">
                <a16:creationId xmlns:a16="http://schemas.microsoft.com/office/drawing/2014/main" id="{E7309741-A87F-4E4B-8636-603A8E3DDE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528F7B0-1364-BA4A-BB91-1EE093EC8D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1A4343-F388-4F4E-807D-26CCC5DEB846}"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C3838DA6-FF7F-6140-AADE-EC77C04F026A}"/>
              </a:ext>
            </a:extLst>
          </p:cNvPr>
          <p:cNvSpPr/>
          <p:nvPr userDrawn="1"/>
        </p:nvSpPr>
        <p:spPr>
          <a:xfrm>
            <a:off x="0" y="0"/>
            <a:ext cx="12192000" cy="6858000"/>
          </a:xfrm>
          <a:prstGeom prst="rect">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40121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b="0" i="0" kern="1200">
          <a:solidFill>
            <a:schemeClr val="tx1"/>
          </a:solidFill>
          <a:latin typeface="Hiragino Sans W0" panose="020B0200000000000000" pitchFamily="34" charset="-128"/>
          <a:ea typeface="Hiragino Sans W0" panose="020B0200000000000000" pitchFamily="34"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b="0" i="0" kern="1200">
          <a:solidFill>
            <a:schemeClr val="tx1"/>
          </a:solidFill>
          <a:latin typeface="Hiragino Sans W0" panose="020B0200000000000000" pitchFamily="34" charset="-128"/>
          <a:ea typeface="Hiragino Sans W0" panose="020B0200000000000000"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b="0" i="0" kern="1200">
          <a:solidFill>
            <a:schemeClr val="tx1"/>
          </a:solidFill>
          <a:latin typeface="Hiragino Sans W0" panose="020B0200000000000000" pitchFamily="34" charset="-128"/>
          <a:ea typeface="Hiragino Sans W0" panose="020B0200000000000000" pitchFamily="34"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b="0" i="0" kern="1200">
          <a:solidFill>
            <a:schemeClr val="tx1"/>
          </a:solidFill>
          <a:latin typeface="Hiragino Sans W0" panose="020B0200000000000000" pitchFamily="34" charset="-128"/>
          <a:ea typeface="Hiragino Sans W0" panose="020B0200000000000000" pitchFamily="34"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b="0" i="0" kern="1200">
          <a:solidFill>
            <a:schemeClr val="tx1"/>
          </a:solidFill>
          <a:latin typeface="Hiragino Sans W0" panose="020B0200000000000000" pitchFamily="34" charset="-128"/>
          <a:ea typeface="Hiragino Sans W0" panose="020B0200000000000000" pitchFamily="34"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b="0" i="0" kern="1200">
          <a:solidFill>
            <a:schemeClr val="tx1"/>
          </a:solidFill>
          <a:latin typeface="Hiragino Sans W0" panose="020B0200000000000000" pitchFamily="34" charset="-128"/>
          <a:ea typeface="Hiragino Sans W0" panose="020B0200000000000000"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facebook.github.io/prophe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528891-D467-EA46-AE86-03BCD6BD2285}"/>
              </a:ext>
            </a:extLst>
          </p:cNvPr>
          <p:cNvSpPr>
            <a:spLocks noGrp="1"/>
          </p:cNvSpPr>
          <p:nvPr>
            <p:ph type="ctrTitle"/>
          </p:nvPr>
        </p:nvSpPr>
        <p:spPr/>
        <p:txBody>
          <a:bodyPr/>
          <a:lstStyle/>
          <a:p>
            <a:r>
              <a:rPr lang="en-US" altLang="ja-JP"/>
              <a:t>Prophet</a:t>
            </a:r>
            <a:endParaRPr kumimoji="1" lang="ja-JP" altLang="en-US"/>
          </a:p>
        </p:txBody>
      </p:sp>
      <p:sp>
        <p:nvSpPr>
          <p:cNvPr id="3" name="字幕 2">
            <a:extLst>
              <a:ext uri="{FF2B5EF4-FFF2-40B4-BE49-F238E27FC236}">
                <a16:creationId xmlns:a16="http://schemas.microsoft.com/office/drawing/2014/main" id="{BFEE48ED-AEBF-C14E-8C98-7154C6DC6EE9}"/>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1995420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C04CDC-1BBC-9748-BDA6-FF62BAFE0430}"/>
              </a:ext>
            </a:extLst>
          </p:cNvPr>
          <p:cNvSpPr>
            <a:spLocks noGrp="1"/>
          </p:cNvSpPr>
          <p:nvPr>
            <p:ph type="title"/>
          </p:nvPr>
        </p:nvSpPr>
        <p:spPr/>
        <p:txBody>
          <a:bodyPr/>
          <a:lstStyle/>
          <a:p>
            <a:r>
              <a:rPr kumimoji="1" lang="en-US" altLang="ja-JP" dirty="0"/>
              <a:t>Prophet</a:t>
            </a:r>
            <a:r>
              <a:rPr kumimoji="1" lang="ja-JP" altLang="en-US"/>
              <a:t>とは？</a:t>
            </a:r>
          </a:p>
        </p:txBody>
      </p:sp>
      <p:sp>
        <p:nvSpPr>
          <p:cNvPr id="3" name="コンテンツ プレースホルダー 2">
            <a:extLst>
              <a:ext uri="{FF2B5EF4-FFF2-40B4-BE49-F238E27FC236}">
                <a16:creationId xmlns:a16="http://schemas.microsoft.com/office/drawing/2014/main" id="{9560C06B-0283-524C-9552-3445578461CA}"/>
              </a:ext>
            </a:extLst>
          </p:cNvPr>
          <p:cNvSpPr>
            <a:spLocks noGrp="1"/>
          </p:cNvSpPr>
          <p:nvPr>
            <p:ph idx="1"/>
          </p:nvPr>
        </p:nvSpPr>
        <p:spPr/>
        <p:txBody>
          <a:bodyPr/>
          <a:lstStyle/>
          <a:p>
            <a:r>
              <a:rPr kumimoji="1" lang="ja-JP" altLang="en-US"/>
              <a:t>時系列データを予測するためのライブラリ</a:t>
            </a:r>
            <a:endParaRPr kumimoji="1" lang="en-US" altLang="ja-JP" dirty="0"/>
          </a:p>
          <a:p>
            <a:pPr lvl="1"/>
            <a:r>
              <a:rPr lang="en-US" altLang="ja-JP" dirty="0" err="1"/>
              <a:t>FaceBook</a:t>
            </a:r>
            <a:r>
              <a:rPr lang="ja-JP" altLang="en-US"/>
              <a:t>が公開している</a:t>
            </a:r>
            <a:endParaRPr lang="en-US" altLang="ja-JP" dirty="0"/>
          </a:p>
          <a:p>
            <a:pPr lvl="1"/>
            <a:r>
              <a:rPr lang="en" altLang="ja-JP" dirty="0">
                <a:hlinkClick r:id="rId2"/>
              </a:rPr>
              <a:t>https://facebook.github.io/prophet/</a:t>
            </a:r>
            <a:endParaRPr lang="en" altLang="ja-JP" dirty="0"/>
          </a:p>
          <a:p>
            <a:r>
              <a:rPr kumimoji="1" lang="ja-JP" altLang="en-US"/>
              <a:t>シンプルな時系列データに対して、高度な統計処理の知識無しで高精度な予測モデルの構築を可能にする</a:t>
            </a:r>
            <a:endParaRPr lang="en-US" altLang="ja-JP" dirty="0"/>
          </a:p>
        </p:txBody>
      </p:sp>
      <p:sp>
        <p:nvSpPr>
          <p:cNvPr id="4" name="テキスト ボックス 3">
            <a:extLst>
              <a:ext uri="{FF2B5EF4-FFF2-40B4-BE49-F238E27FC236}">
                <a16:creationId xmlns:a16="http://schemas.microsoft.com/office/drawing/2014/main" id="{B8CEE8E0-58D6-454E-858D-183456693831}"/>
              </a:ext>
            </a:extLst>
          </p:cNvPr>
          <p:cNvSpPr txBox="1"/>
          <p:nvPr/>
        </p:nvSpPr>
        <p:spPr>
          <a:xfrm>
            <a:off x="4964921" y="5466521"/>
            <a:ext cx="2262158" cy="369332"/>
          </a:xfrm>
          <a:prstGeom prst="rect">
            <a:avLst/>
          </a:prstGeom>
          <a:noFill/>
        </p:spPr>
        <p:txBody>
          <a:bodyPr wrap="none" rtlCol="0">
            <a:spAutoFit/>
          </a:bodyPr>
          <a:lstStyle/>
          <a:p>
            <a:r>
              <a:rPr kumimoji="1" lang="ja-JP" altLang="en-US"/>
              <a:t>時系列データとは？</a:t>
            </a:r>
          </a:p>
        </p:txBody>
      </p:sp>
    </p:spTree>
    <p:extLst>
      <p:ext uri="{BB962C8B-B14F-4D97-AF65-F5344CB8AC3E}">
        <p14:creationId xmlns:p14="http://schemas.microsoft.com/office/powerpoint/2010/main" val="1539614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0180F8BB-384F-E749-AA5F-662968320636}"/>
              </a:ext>
            </a:extLst>
          </p:cNvPr>
          <p:cNvSpPr>
            <a:spLocks noGrp="1"/>
          </p:cNvSpPr>
          <p:nvPr>
            <p:ph type="title"/>
          </p:nvPr>
        </p:nvSpPr>
        <p:spPr>
          <a:xfrm>
            <a:off x="838200" y="365125"/>
            <a:ext cx="10515600" cy="1325563"/>
          </a:xfrm>
        </p:spPr>
        <p:txBody>
          <a:bodyPr>
            <a:normAutofit/>
          </a:bodyPr>
          <a:lstStyle/>
          <a:p>
            <a:r>
              <a:rPr lang="ja-JP" altLang="en-US"/>
              <a:t>時系列データとは？</a:t>
            </a:r>
            <a:endParaRPr kumimoji="1" lang="ja-JP" altLang="en-US"/>
          </a:p>
        </p:txBody>
      </p:sp>
      <p:pic>
        <p:nvPicPr>
          <p:cNvPr id="5" name="コンテンツ プレースホルダー 4" descr="スクリーンショット が含まれている画像&#10;&#10;自動的に生成された説明">
            <a:extLst>
              <a:ext uri="{FF2B5EF4-FFF2-40B4-BE49-F238E27FC236}">
                <a16:creationId xmlns:a16="http://schemas.microsoft.com/office/drawing/2014/main" id="{AB03897D-0DAC-9F45-9971-820F12EC47D5}"/>
              </a:ext>
            </a:extLst>
          </p:cNvPr>
          <p:cNvPicPr>
            <a:picLocks noChangeAspect="1"/>
          </p:cNvPicPr>
          <p:nvPr/>
        </p:nvPicPr>
        <p:blipFill rotWithShape="1">
          <a:blip r:embed="rId2"/>
          <a:srcRect l="5175" r="-2" b="-2"/>
          <a:stretch/>
        </p:blipFill>
        <p:spPr>
          <a:xfrm>
            <a:off x="838200" y="1904281"/>
            <a:ext cx="6233160" cy="4272681"/>
          </a:xfrm>
          <a:prstGeom prst="rect">
            <a:avLst/>
          </a:prstGeom>
        </p:spPr>
      </p:pic>
      <p:sp>
        <p:nvSpPr>
          <p:cNvPr id="6" name="Content Placeholder 8">
            <a:extLst>
              <a:ext uri="{FF2B5EF4-FFF2-40B4-BE49-F238E27FC236}">
                <a16:creationId xmlns:a16="http://schemas.microsoft.com/office/drawing/2014/main" id="{FADD63E4-EC21-A643-AA58-F96422790983}"/>
              </a:ext>
            </a:extLst>
          </p:cNvPr>
          <p:cNvSpPr>
            <a:spLocks noGrp="1"/>
          </p:cNvSpPr>
          <p:nvPr>
            <p:ph idx="1"/>
          </p:nvPr>
        </p:nvSpPr>
        <p:spPr>
          <a:xfrm>
            <a:off x="7552944" y="2506662"/>
            <a:ext cx="3800856" cy="2661686"/>
          </a:xfrm>
        </p:spPr>
        <p:txBody>
          <a:bodyPr>
            <a:normAutofit/>
          </a:bodyPr>
          <a:lstStyle/>
          <a:p>
            <a:r>
              <a:rPr lang="ja-JP" altLang="en-US" sz="2000"/>
              <a:t>時系列で傾向が変わるデータのこと</a:t>
            </a:r>
            <a:endParaRPr lang="en-US" altLang="ja-JP" sz="2000" dirty="0"/>
          </a:p>
          <a:p>
            <a:r>
              <a:rPr lang="ja-JP" altLang="en-US" sz="2000"/>
              <a:t>企業の売り上げや、株価など</a:t>
            </a:r>
            <a:endParaRPr lang="en-US" altLang="ja-JP" sz="2000" dirty="0"/>
          </a:p>
          <a:p>
            <a:r>
              <a:rPr lang="ja-JP" altLang="en-US" sz="2000"/>
              <a:t>ビジネスにおいて、時系列データの予測は非常に重要なタスクである</a:t>
            </a:r>
            <a:endParaRPr lang="en-US" altLang="ja-JP" sz="2000" dirty="0"/>
          </a:p>
        </p:txBody>
      </p:sp>
    </p:spTree>
    <p:extLst>
      <p:ext uri="{BB962C8B-B14F-4D97-AF65-F5344CB8AC3E}">
        <p14:creationId xmlns:p14="http://schemas.microsoft.com/office/powerpoint/2010/main" val="552164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0180F8BB-384F-E749-AA5F-662968320636}"/>
              </a:ext>
            </a:extLst>
          </p:cNvPr>
          <p:cNvSpPr>
            <a:spLocks noGrp="1"/>
          </p:cNvSpPr>
          <p:nvPr>
            <p:ph type="title"/>
          </p:nvPr>
        </p:nvSpPr>
        <p:spPr>
          <a:xfrm>
            <a:off x="838200" y="365125"/>
            <a:ext cx="10515600" cy="1325563"/>
          </a:xfrm>
        </p:spPr>
        <p:txBody>
          <a:bodyPr>
            <a:normAutofit/>
          </a:bodyPr>
          <a:lstStyle/>
          <a:p>
            <a:r>
              <a:rPr lang="en-US" altLang="ja-JP" dirty="0"/>
              <a:t>Prophet</a:t>
            </a:r>
            <a:r>
              <a:rPr lang="ja-JP" altLang="en-US"/>
              <a:t>の仕組み</a:t>
            </a:r>
            <a:endParaRPr kumimoji="1" lang="ja-JP" altLang="en-US"/>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80E3EF8F-757D-4A47-BF47-FCE1EBC459BB}"/>
                  </a:ext>
                </a:extLst>
              </p:cNvPr>
              <p:cNvSpPr txBox="1"/>
              <p:nvPr/>
            </p:nvSpPr>
            <p:spPr>
              <a:xfrm>
                <a:off x="3887281" y="1867346"/>
                <a:ext cx="455047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𝑦</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𝑡</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𝑔</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𝑡</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𝑠</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𝑡</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h</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𝑡</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𝑒</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𝑡</m:t>
                      </m:r>
                      <m:r>
                        <a:rPr kumimoji="1" lang="en-US" altLang="ja-JP" sz="2400" b="0" i="1" smtClean="0">
                          <a:latin typeface="Cambria Math" panose="02040503050406030204" pitchFamily="18" charset="0"/>
                        </a:rPr>
                        <m:t>)</m:t>
                      </m:r>
                    </m:oMath>
                  </m:oMathPara>
                </a14:m>
                <a:endParaRPr kumimoji="1" lang="ja-JP" altLang="en-US" sz="2400"/>
              </a:p>
            </p:txBody>
          </p:sp>
        </mc:Choice>
        <mc:Fallback xmlns="">
          <p:sp>
            <p:nvSpPr>
              <p:cNvPr id="5" name="テキスト ボックス 4">
                <a:extLst>
                  <a:ext uri="{FF2B5EF4-FFF2-40B4-BE49-F238E27FC236}">
                    <a16:creationId xmlns:a16="http://schemas.microsoft.com/office/drawing/2014/main" id="{80E3EF8F-757D-4A47-BF47-FCE1EBC459BB}"/>
                  </a:ext>
                </a:extLst>
              </p:cNvPr>
              <p:cNvSpPr txBox="1">
                <a:spLocks noRot="1" noChangeAspect="1" noMove="1" noResize="1" noEditPoints="1" noAdjustHandles="1" noChangeArrowheads="1" noChangeShapeType="1" noTextEdit="1"/>
              </p:cNvSpPr>
              <p:nvPr/>
            </p:nvSpPr>
            <p:spPr>
              <a:xfrm>
                <a:off x="3887281" y="1867346"/>
                <a:ext cx="4550476" cy="461665"/>
              </a:xfrm>
              <a:prstGeom prst="rect">
                <a:avLst/>
              </a:prstGeom>
              <a:blipFill>
                <a:blip r:embed="rId2"/>
                <a:stretch>
                  <a:fillRect b="-13514"/>
                </a:stretch>
              </a:blipFill>
            </p:spPr>
            <p:txBody>
              <a:bodyPr/>
              <a:lstStyle/>
              <a:p>
                <a:r>
                  <a:rPr lang="ja-JP" altLang="en-US">
                    <a:noFill/>
                  </a:rPr>
                  <a:t> </a:t>
                </a:r>
              </a:p>
            </p:txBody>
          </p:sp>
        </mc:Fallback>
      </mc:AlternateContent>
      <p:sp>
        <p:nvSpPr>
          <p:cNvPr id="6" name="正方形/長方形 5">
            <a:extLst>
              <a:ext uri="{FF2B5EF4-FFF2-40B4-BE49-F238E27FC236}">
                <a16:creationId xmlns:a16="http://schemas.microsoft.com/office/drawing/2014/main" id="{E3582A20-0175-C140-9BFB-37AEC7882FBF}"/>
              </a:ext>
            </a:extLst>
          </p:cNvPr>
          <p:cNvSpPr/>
          <p:nvPr/>
        </p:nvSpPr>
        <p:spPr>
          <a:xfrm>
            <a:off x="3743059" y="1738379"/>
            <a:ext cx="1042586" cy="719598"/>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9A69C2B7-17B8-454C-8ABA-57787BC4966C}"/>
              </a:ext>
            </a:extLst>
          </p:cNvPr>
          <p:cNvSpPr txBox="1"/>
          <p:nvPr/>
        </p:nvSpPr>
        <p:spPr>
          <a:xfrm>
            <a:off x="3825770" y="2586944"/>
            <a:ext cx="877163" cy="369332"/>
          </a:xfrm>
          <a:prstGeom prst="rect">
            <a:avLst/>
          </a:prstGeom>
          <a:noFill/>
        </p:spPr>
        <p:txBody>
          <a:bodyPr wrap="none" rtlCol="0">
            <a:spAutoFit/>
          </a:bodyPr>
          <a:lstStyle/>
          <a:p>
            <a:r>
              <a:rPr kumimoji="1" lang="ja-JP" altLang="en-US"/>
              <a:t>予測値</a:t>
            </a:r>
          </a:p>
        </p:txBody>
      </p:sp>
      <p:pic>
        <p:nvPicPr>
          <p:cNvPr id="8" name="コンテンツ プレースホルダー 4" descr="スクリーンショット が含まれている画像&#10;&#10;自動的に生成された説明">
            <a:extLst>
              <a:ext uri="{FF2B5EF4-FFF2-40B4-BE49-F238E27FC236}">
                <a16:creationId xmlns:a16="http://schemas.microsoft.com/office/drawing/2014/main" id="{7EE420B2-B6A7-1443-B773-58E287331760}"/>
              </a:ext>
            </a:extLst>
          </p:cNvPr>
          <p:cNvPicPr>
            <a:picLocks noChangeAspect="1"/>
          </p:cNvPicPr>
          <p:nvPr/>
        </p:nvPicPr>
        <p:blipFill rotWithShape="1">
          <a:blip r:embed="rId3"/>
          <a:srcRect l="5175" r="-2" b="-2"/>
          <a:stretch/>
        </p:blipFill>
        <p:spPr>
          <a:xfrm>
            <a:off x="2545113" y="3140120"/>
            <a:ext cx="3438475" cy="2356992"/>
          </a:xfrm>
          <a:prstGeom prst="rect">
            <a:avLst/>
          </a:prstGeom>
        </p:spPr>
      </p:pic>
    </p:spTree>
    <p:extLst>
      <p:ext uri="{BB962C8B-B14F-4D97-AF65-F5344CB8AC3E}">
        <p14:creationId xmlns:p14="http://schemas.microsoft.com/office/powerpoint/2010/main" val="3174786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0180F8BB-384F-E749-AA5F-662968320636}"/>
              </a:ext>
            </a:extLst>
          </p:cNvPr>
          <p:cNvSpPr>
            <a:spLocks noGrp="1"/>
          </p:cNvSpPr>
          <p:nvPr>
            <p:ph type="title"/>
          </p:nvPr>
        </p:nvSpPr>
        <p:spPr>
          <a:xfrm>
            <a:off x="838200" y="365125"/>
            <a:ext cx="10515600" cy="1325563"/>
          </a:xfrm>
        </p:spPr>
        <p:txBody>
          <a:bodyPr>
            <a:normAutofit/>
          </a:bodyPr>
          <a:lstStyle/>
          <a:p>
            <a:r>
              <a:rPr lang="en-US" altLang="ja-JP" dirty="0"/>
              <a:t>Prophet</a:t>
            </a:r>
            <a:r>
              <a:rPr lang="ja-JP" altLang="en-US"/>
              <a:t>の仕組み</a:t>
            </a:r>
            <a:endParaRPr kumimoji="1" lang="ja-JP" altLang="en-US"/>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80E3EF8F-757D-4A47-BF47-FCE1EBC459BB}"/>
                  </a:ext>
                </a:extLst>
              </p:cNvPr>
              <p:cNvSpPr txBox="1"/>
              <p:nvPr/>
            </p:nvSpPr>
            <p:spPr>
              <a:xfrm>
                <a:off x="3887281" y="1867346"/>
                <a:ext cx="455047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𝑦</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𝑡</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𝑔</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𝑡</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𝑠</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𝑡</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h</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𝑡</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𝑒</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𝑡</m:t>
                      </m:r>
                      <m:r>
                        <a:rPr kumimoji="1" lang="en-US" altLang="ja-JP" sz="2400" b="0" i="1" smtClean="0">
                          <a:latin typeface="Cambria Math" panose="02040503050406030204" pitchFamily="18" charset="0"/>
                        </a:rPr>
                        <m:t>)</m:t>
                      </m:r>
                    </m:oMath>
                  </m:oMathPara>
                </a14:m>
                <a:endParaRPr kumimoji="1" lang="ja-JP" altLang="en-US" sz="2400"/>
              </a:p>
            </p:txBody>
          </p:sp>
        </mc:Choice>
        <mc:Fallback xmlns="">
          <p:sp>
            <p:nvSpPr>
              <p:cNvPr id="5" name="テキスト ボックス 4">
                <a:extLst>
                  <a:ext uri="{FF2B5EF4-FFF2-40B4-BE49-F238E27FC236}">
                    <a16:creationId xmlns:a16="http://schemas.microsoft.com/office/drawing/2014/main" id="{80E3EF8F-757D-4A47-BF47-FCE1EBC459BB}"/>
                  </a:ext>
                </a:extLst>
              </p:cNvPr>
              <p:cNvSpPr txBox="1">
                <a:spLocks noRot="1" noChangeAspect="1" noMove="1" noResize="1" noEditPoints="1" noAdjustHandles="1" noChangeArrowheads="1" noChangeShapeType="1" noTextEdit="1"/>
              </p:cNvSpPr>
              <p:nvPr/>
            </p:nvSpPr>
            <p:spPr>
              <a:xfrm>
                <a:off x="3887281" y="1867346"/>
                <a:ext cx="4550476" cy="461665"/>
              </a:xfrm>
              <a:prstGeom prst="rect">
                <a:avLst/>
              </a:prstGeom>
              <a:blipFill>
                <a:blip r:embed="rId2"/>
                <a:stretch>
                  <a:fillRect b="-13514"/>
                </a:stretch>
              </a:blipFill>
            </p:spPr>
            <p:txBody>
              <a:bodyPr/>
              <a:lstStyle/>
              <a:p>
                <a:r>
                  <a:rPr lang="ja-JP" altLang="en-US">
                    <a:noFill/>
                  </a:rPr>
                  <a:t> </a:t>
                </a:r>
              </a:p>
            </p:txBody>
          </p:sp>
        </mc:Fallback>
      </mc:AlternateContent>
      <p:sp>
        <p:nvSpPr>
          <p:cNvPr id="6" name="正方形/長方形 5">
            <a:extLst>
              <a:ext uri="{FF2B5EF4-FFF2-40B4-BE49-F238E27FC236}">
                <a16:creationId xmlns:a16="http://schemas.microsoft.com/office/drawing/2014/main" id="{E3582A20-0175-C140-9BFB-37AEC7882FBF}"/>
              </a:ext>
            </a:extLst>
          </p:cNvPr>
          <p:cNvSpPr/>
          <p:nvPr/>
        </p:nvSpPr>
        <p:spPr>
          <a:xfrm>
            <a:off x="4702933" y="1779017"/>
            <a:ext cx="1042586" cy="719598"/>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9A69C2B7-17B8-454C-8ABA-57787BC4966C}"/>
              </a:ext>
            </a:extLst>
          </p:cNvPr>
          <p:cNvSpPr txBox="1"/>
          <p:nvPr/>
        </p:nvSpPr>
        <p:spPr>
          <a:xfrm>
            <a:off x="4783396" y="2586944"/>
            <a:ext cx="4911922" cy="369332"/>
          </a:xfrm>
          <a:prstGeom prst="rect">
            <a:avLst/>
          </a:prstGeom>
          <a:noFill/>
        </p:spPr>
        <p:txBody>
          <a:bodyPr wrap="none" rtlCol="0">
            <a:spAutoFit/>
          </a:bodyPr>
          <a:lstStyle/>
          <a:p>
            <a:r>
              <a:rPr lang="en-US" altLang="ja-JP" dirty="0"/>
              <a:t>Growth: </a:t>
            </a:r>
            <a:r>
              <a:rPr lang="ja-JP" altLang="en-US"/>
              <a:t>トレンド</a:t>
            </a:r>
            <a:r>
              <a:rPr lang="en-US" altLang="ja-JP" dirty="0"/>
              <a:t>, </a:t>
            </a:r>
            <a:r>
              <a:rPr lang="ja-JP" altLang="en-US"/>
              <a:t>季節性ではない全体の傾向</a:t>
            </a:r>
            <a:endParaRPr kumimoji="1" lang="ja-JP" altLang="en-US"/>
          </a:p>
        </p:txBody>
      </p:sp>
      <p:pic>
        <p:nvPicPr>
          <p:cNvPr id="8" name="コンテンツ プレースホルダー 4" descr="スクリーンショット が含まれている画像&#10;&#10;自動的に生成された説明">
            <a:extLst>
              <a:ext uri="{FF2B5EF4-FFF2-40B4-BE49-F238E27FC236}">
                <a16:creationId xmlns:a16="http://schemas.microsoft.com/office/drawing/2014/main" id="{FDC8C713-F28F-DF42-A564-5009DBF02865}"/>
              </a:ext>
            </a:extLst>
          </p:cNvPr>
          <p:cNvPicPr>
            <a:picLocks noChangeAspect="1"/>
          </p:cNvPicPr>
          <p:nvPr/>
        </p:nvPicPr>
        <p:blipFill rotWithShape="1">
          <a:blip r:embed="rId3"/>
          <a:srcRect l="5175" r="-2" b="-2"/>
          <a:stretch/>
        </p:blipFill>
        <p:spPr>
          <a:xfrm>
            <a:off x="741950" y="3251215"/>
            <a:ext cx="3438475" cy="2356992"/>
          </a:xfrm>
          <a:prstGeom prst="rect">
            <a:avLst/>
          </a:prstGeom>
        </p:spPr>
      </p:pic>
      <p:pic>
        <p:nvPicPr>
          <p:cNvPr id="12" name="図 11" descr="テキスト, 地図 が含まれている画像&#10;&#10;自動的に生成された説明">
            <a:extLst>
              <a:ext uri="{FF2B5EF4-FFF2-40B4-BE49-F238E27FC236}">
                <a16:creationId xmlns:a16="http://schemas.microsoft.com/office/drawing/2014/main" id="{CB62B2B6-F5D4-AC41-ADA6-BA5C76D34C30}"/>
              </a:ext>
            </a:extLst>
          </p:cNvPr>
          <p:cNvPicPr>
            <a:picLocks noChangeAspect="1"/>
          </p:cNvPicPr>
          <p:nvPr/>
        </p:nvPicPr>
        <p:blipFill>
          <a:blip r:embed="rId4"/>
          <a:stretch>
            <a:fillRect/>
          </a:stretch>
        </p:blipFill>
        <p:spPr>
          <a:xfrm>
            <a:off x="5080651" y="3474578"/>
            <a:ext cx="6982989" cy="2108823"/>
          </a:xfrm>
          <a:prstGeom prst="rect">
            <a:avLst/>
          </a:prstGeom>
        </p:spPr>
      </p:pic>
    </p:spTree>
    <p:extLst>
      <p:ext uri="{BB962C8B-B14F-4D97-AF65-F5344CB8AC3E}">
        <p14:creationId xmlns:p14="http://schemas.microsoft.com/office/powerpoint/2010/main" val="3435907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0180F8BB-384F-E749-AA5F-662968320636}"/>
              </a:ext>
            </a:extLst>
          </p:cNvPr>
          <p:cNvSpPr>
            <a:spLocks noGrp="1"/>
          </p:cNvSpPr>
          <p:nvPr>
            <p:ph type="title"/>
          </p:nvPr>
        </p:nvSpPr>
        <p:spPr>
          <a:xfrm>
            <a:off x="838200" y="365125"/>
            <a:ext cx="10515600" cy="1325563"/>
          </a:xfrm>
        </p:spPr>
        <p:txBody>
          <a:bodyPr>
            <a:normAutofit/>
          </a:bodyPr>
          <a:lstStyle/>
          <a:p>
            <a:r>
              <a:rPr lang="en-US" altLang="ja-JP" dirty="0"/>
              <a:t>Prophet</a:t>
            </a:r>
            <a:r>
              <a:rPr lang="ja-JP" altLang="en-US"/>
              <a:t>の仕組み</a:t>
            </a:r>
            <a:endParaRPr kumimoji="1" lang="ja-JP" altLang="en-US"/>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80E3EF8F-757D-4A47-BF47-FCE1EBC459BB}"/>
                  </a:ext>
                </a:extLst>
              </p:cNvPr>
              <p:cNvSpPr txBox="1"/>
              <p:nvPr/>
            </p:nvSpPr>
            <p:spPr>
              <a:xfrm>
                <a:off x="3887281" y="1867346"/>
                <a:ext cx="455047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𝑦</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𝑡</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𝑔</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𝑡</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𝑠</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𝑡</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h</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𝑡</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𝑒</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𝑡</m:t>
                      </m:r>
                      <m:r>
                        <a:rPr kumimoji="1" lang="en-US" altLang="ja-JP" sz="2400" b="0" i="1" smtClean="0">
                          <a:latin typeface="Cambria Math" panose="02040503050406030204" pitchFamily="18" charset="0"/>
                        </a:rPr>
                        <m:t>)</m:t>
                      </m:r>
                    </m:oMath>
                  </m:oMathPara>
                </a14:m>
                <a:endParaRPr kumimoji="1" lang="ja-JP" altLang="en-US" sz="2400"/>
              </a:p>
            </p:txBody>
          </p:sp>
        </mc:Choice>
        <mc:Fallback xmlns="">
          <p:sp>
            <p:nvSpPr>
              <p:cNvPr id="5" name="テキスト ボックス 4">
                <a:extLst>
                  <a:ext uri="{FF2B5EF4-FFF2-40B4-BE49-F238E27FC236}">
                    <a16:creationId xmlns:a16="http://schemas.microsoft.com/office/drawing/2014/main" id="{80E3EF8F-757D-4A47-BF47-FCE1EBC459BB}"/>
                  </a:ext>
                </a:extLst>
              </p:cNvPr>
              <p:cNvSpPr txBox="1">
                <a:spLocks noRot="1" noChangeAspect="1" noMove="1" noResize="1" noEditPoints="1" noAdjustHandles="1" noChangeArrowheads="1" noChangeShapeType="1" noTextEdit="1"/>
              </p:cNvSpPr>
              <p:nvPr/>
            </p:nvSpPr>
            <p:spPr>
              <a:xfrm>
                <a:off x="3887281" y="1867346"/>
                <a:ext cx="4550476" cy="461665"/>
              </a:xfrm>
              <a:prstGeom prst="rect">
                <a:avLst/>
              </a:prstGeom>
              <a:blipFill>
                <a:blip r:embed="rId2"/>
                <a:stretch>
                  <a:fillRect b="-13514"/>
                </a:stretch>
              </a:blipFill>
            </p:spPr>
            <p:txBody>
              <a:bodyPr/>
              <a:lstStyle/>
              <a:p>
                <a:r>
                  <a:rPr lang="ja-JP" altLang="en-US">
                    <a:noFill/>
                  </a:rPr>
                  <a:t> </a:t>
                </a:r>
              </a:p>
            </p:txBody>
          </p:sp>
        </mc:Fallback>
      </mc:AlternateContent>
      <p:sp>
        <p:nvSpPr>
          <p:cNvPr id="6" name="正方形/長方形 5">
            <a:extLst>
              <a:ext uri="{FF2B5EF4-FFF2-40B4-BE49-F238E27FC236}">
                <a16:creationId xmlns:a16="http://schemas.microsoft.com/office/drawing/2014/main" id="{E3582A20-0175-C140-9BFB-37AEC7882FBF}"/>
              </a:ext>
            </a:extLst>
          </p:cNvPr>
          <p:cNvSpPr/>
          <p:nvPr/>
        </p:nvSpPr>
        <p:spPr>
          <a:xfrm>
            <a:off x="5641226" y="1738379"/>
            <a:ext cx="1042586" cy="719598"/>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9A69C2B7-17B8-454C-8ABA-57787BC4966C}"/>
              </a:ext>
            </a:extLst>
          </p:cNvPr>
          <p:cNvSpPr txBox="1"/>
          <p:nvPr/>
        </p:nvSpPr>
        <p:spPr>
          <a:xfrm>
            <a:off x="4783396" y="2586944"/>
            <a:ext cx="3999813" cy="369332"/>
          </a:xfrm>
          <a:prstGeom prst="rect">
            <a:avLst/>
          </a:prstGeom>
          <a:noFill/>
        </p:spPr>
        <p:txBody>
          <a:bodyPr wrap="none" rtlCol="0">
            <a:spAutoFit/>
          </a:bodyPr>
          <a:lstStyle/>
          <a:p>
            <a:r>
              <a:rPr lang="en-US" altLang="ja-JP" dirty="0" err="1"/>
              <a:t>Seasonarity</a:t>
            </a:r>
            <a:r>
              <a:rPr lang="en-US" altLang="ja-JP" dirty="0"/>
              <a:t>: </a:t>
            </a:r>
            <a:r>
              <a:rPr lang="ja-JP" altLang="en-US"/>
              <a:t>季節性</a:t>
            </a:r>
            <a:r>
              <a:rPr lang="en-US" altLang="ja-JP" dirty="0"/>
              <a:t>. </a:t>
            </a:r>
            <a:r>
              <a:rPr lang="ja-JP" altLang="en-US"/>
              <a:t>月ごと傾向など</a:t>
            </a:r>
            <a:endParaRPr kumimoji="1" lang="ja-JP" altLang="en-US"/>
          </a:p>
        </p:txBody>
      </p:sp>
      <p:pic>
        <p:nvPicPr>
          <p:cNvPr id="8" name="図 7" descr="地図 が含まれている画像&#10;&#10;自動的に生成された説明">
            <a:extLst>
              <a:ext uri="{FF2B5EF4-FFF2-40B4-BE49-F238E27FC236}">
                <a16:creationId xmlns:a16="http://schemas.microsoft.com/office/drawing/2014/main" id="{2B6DD984-441D-2248-BFE6-7EDA7EB5E0AF}"/>
              </a:ext>
            </a:extLst>
          </p:cNvPr>
          <p:cNvPicPr>
            <a:picLocks noChangeAspect="1"/>
          </p:cNvPicPr>
          <p:nvPr/>
        </p:nvPicPr>
        <p:blipFill>
          <a:blip r:embed="rId3"/>
          <a:stretch>
            <a:fillRect/>
          </a:stretch>
        </p:blipFill>
        <p:spPr>
          <a:xfrm>
            <a:off x="115525" y="3236325"/>
            <a:ext cx="5943299" cy="1907934"/>
          </a:xfrm>
          <a:prstGeom prst="rect">
            <a:avLst/>
          </a:prstGeom>
        </p:spPr>
      </p:pic>
      <p:pic>
        <p:nvPicPr>
          <p:cNvPr id="9" name="図 8" descr="テキスト, 障子 が含まれている画像&#10;&#10;自動的に生成された説明">
            <a:extLst>
              <a:ext uri="{FF2B5EF4-FFF2-40B4-BE49-F238E27FC236}">
                <a16:creationId xmlns:a16="http://schemas.microsoft.com/office/drawing/2014/main" id="{27C8713B-3413-B740-8948-71894BB66D39}"/>
              </a:ext>
            </a:extLst>
          </p:cNvPr>
          <p:cNvPicPr>
            <a:picLocks noChangeAspect="1"/>
          </p:cNvPicPr>
          <p:nvPr/>
        </p:nvPicPr>
        <p:blipFill>
          <a:blip r:embed="rId4"/>
          <a:stretch>
            <a:fillRect/>
          </a:stretch>
        </p:blipFill>
        <p:spPr>
          <a:xfrm>
            <a:off x="5992305" y="3225267"/>
            <a:ext cx="6067574" cy="1907934"/>
          </a:xfrm>
          <a:prstGeom prst="rect">
            <a:avLst/>
          </a:prstGeom>
        </p:spPr>
      </p:pic>
    </p:spTree>
    <p:extLst>
      <p:ext uri="{BB962C8B-B14F-4D97-AF65-F5344CB8AC3E}">
        <p14:creationId xmlns:p14="http://schemas.microsoft.com/office/powerpoint/2010/main" val="540969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0180F8BB-384F-E749-AA5F-662968320636}"/>
              </a:ext>
            </a:extLst>
          </p:cNvPr>
          <p:cNvSpPr>
            <a:spLocks noGrp="1"/>
          </p:cNvSpPr>
          <p:nvPr>
            <p:ph type="title"/>
          </p:nvPr>
        </p:nvSpPr>
        <p:spPr>
          <a:xfrm>
            <a:off x="838200" y="365125"/>
            <a:ext cx="10515600" cy="1325563"/>
          </a:xfrm>
        </p:spPr>
        <p:txBody>
          <a:bodyPr>
            <a:normAutofit/>
          </a:bodyPr>
          <a:lstStyle/>
          <a:p>
            <a:r>
              <a:rPr lang="en-US" altLang="ja-JP" dirty="0"/>
              <a:t>Prophet</a:t>
            </a:r>
            <a:r>
              <a:rPr lang="ja-JP" altLang="en-US"/>
              <a:t>の仕組み</a:t>
            </a:r>
            <a:endParaRPr kumimoji="1" lang="ja-JP" altLang="en-US"/>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80E3EF8F-757D-4A47-BF47-FCE1EBC459BB}"/>
                  </a:ext>
                </a:extLst>
              </p:cNvPr>
              <p:cNvSpPr txBox="1"/>
              <p:nvPr/>
            </p:nvSpPr>
            <p:spPr>
              <a:xfrm>
                <a:off x="3887281" y="1867346"/>
                <a:ext cx="455047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𝑦</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𝑡</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𝑔</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𝑡</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𝑠</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𝑡</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h</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𝑡</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𝑒</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𝑡</m:t>
                      </m:r>
                      <m:r>
                        <a:rPr kumimoji="1" lang="en-US" altLang="ja-JP" sz="2400" b="0" i="1" smtClean="0">
                          <a:latin typeface="Cambria Math" panose="02040503050406030204" pitchFamily="18" charset="0"/>
                        </a:rPr>
                        <m:t>)</m:t>
                      </m:r>
                    </m:oMath>
                  </m:oMathPara>
                </a14:m>
                <a:endParaRPr kumimoji="1" lang="ja-JP" altLang="en-US" sz="2400"/>
              </a:p>
            </p:txBody>
          </p:sp>
        </mc:Choice>
        <mc:Fallback xmlns="">
          <p:sp>
            <p:nvSpPr>
              <p:cNvPr id="5" name="テキスト ボックス 4">
                <a:extLst>
                  <a:ext uri="{FF2B5EF4-FFF2-40B4-BE49-F238E27FC236}">
                    <a16:creationId xmlns:a16="http://schemas.microsoft.com/office/drawing/2014/main" id="{80E3EF8F-757D-4A47-BF47-FCE1EBC459BB}"/>
                  </a:ext>
                </a:extLst>
              </p:cNvPr>
              <p:cNvSpPr txBox="1">
                <a:spLocks noRot="1" noChangeAspect="1" noMove="1" noResize="1" noEditPoints="1" noAdjustHandles="1" noChangeArrowheads="1" noChangeShapeType="1" noTextEdit="1"/>
              </p:cNvSpPr>
              <p:nvPr/>
            </p:nvSpPr>
            <p:spPr>
              <a:xfrm>
                <a:off x="3887281" y="1867346"/>
                <a:ext cx="4550476" cy="461665"/>
              </a:xfrm>
              <a:prstGeom prst="rect">
                <a:avLst/>
              </a:prstGeom>
              <a:blipFill>
                <a:blip r:embed="rId2"/>
                <a:stretch>
                  <a:fillRect b="-13514"/>
                </a:stretch>
              </a:blipFill>
            </p:spPr>
            <p:txBody>
              <a:bodyPr/>
              <a:lstStyle/>
              <a:p>
                <a:r>
                  <a:rPr lang="ja-JP" altLang="en-US">
                    <a:noFill/>
                  </a:rPr>
                  <a:t> </a:t>
                </a:r>
              </a:p>
            </p:txBody>
          </p:sp>
        </mc:Fallback>
      </mc:AlternateContent>
      <p:sp>
        <p:nvSpPr>
          <p:cNvPr id="6" name="正方形/長方形 5">
            <a:extLst>
              <a:ext uri="{FF2B5EF4-FFF2-40B4-BE49-F238E27FC236}">
                <a16:creationId xmlns:a16="http://schemas.microsoft.com/office/drawing/2014/main" id="{E3582A20-0175-C140-9BFB-37AEC7882FBF}"/>
              </a:ext>
            </a:extLst>
          </p:cNvPr>
          <p:cNvSpPr/>
          <p:nvPr/>
        </p:nvSpPr>
        <p:spPr>
          <a:xfrm>
            <a:off x="6555626" y="1738379"/>
            <a:ext cx="1042586" cy="719598"/>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9A69C2B7-17B8-454C-8ABA-57787BC4966C}"/>
              </a:ext>
            </a:extLst>
          </p:cNvPr>
          <p:cNvSpPr txBox="1"/>
          <p:nvPr/>
        </p:nvSpPr>
        <p:spPr>
          <a:xfrm>
            <a:off x="5702713" y="2634635"/>
            <a:ext cx="2735044" cy="369332"/>
          </a:xfrm>
          <a:prstGeom prst="rect">
            <a:avLst/>
          </a:prstGeom>
          <a:noFill/>
        </p:spPr>
        <p:txBody>
          <a:bodyPr wrap="none" rtlCol="0">
            <a:spAutoFit/>
          </a:bodyPr>
          <a:lstStyle/>
          <a:p>
            <a:r>
              <a:rPr lang="en-US" altLang="ja-JP" dirty="0"/>
              <a:t>Holiday Effect: </a:t>
            </a:r>
            <a:r>
              <a:rPr lang="ja-JP" altLang="en-US"/>
              <a:t>休日効果</a:t>
            </a:r>
            <a:endParaRPr kumimoji="1" lang="ja-JP" altLang="en-US"/>
          </a:p>
        </p:txBody>
      </p:sp>
    </p:spTree>
    <p:extLst>
      <p:ext uri="{BB962C8B-B14F-4D97-AF65-F5344CB8AC3E}">
        <p14:creationId xmlns:p14="http://schemas.microsoft.com/office/powerpoint/2010/main" val="1319658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0180F8BB-384F-E749-AA5F-662968320636}"/>
              </a:ext>
            </a:extLst>
          </p:cNvPr>
          <p:cNvSpPr>
            <a:spLocks noGrp="1"/>
          </p:cNvSpPr>
          <p:nvPr>
            <p:ph type="title"/>
          </p:nvPr>
        </p:nvSpPr>
        <p:spPr>
          <a:xfrm>
            <a:off x="838200" y="365125"/>
            <a:ext cx="10515600" cy="1325563"/>
          </a:xfrm>
        </p:spPr>
        <p:txBody>
          <a:bodyPr>
            <a:normAutofit/>
          </a:bodyPr>
          <a:lstStyle/>
          <a:p>
            <a:r>
              <a:rPr lang="en-US" altLang="ja-JP" dirty="0"/>
              <a:t>Prophet</a:t>
            </a:r>
            <a:r>
              <a:rPr lang="ja-JP" altLang="en-US"/>
              <a:t>の仕組み</a:t>
            </a:r>
            <a:endParaRPr kumimoji="1" lang="ja-JP" altLang="en-US"/>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80E3EF8F-757D-4A47-BF47-FCE1EBC459BB}"/>
                  </a:ext>
                </a:extLst>
              </p:cNvPr>
              <p:cNvSpPr txBox="1"/>
              <p:nvPr/>
            </p:nvSpPr>
            <p:spPr>
              <a:xfrm>
                <a:off x="3887281" y="1867346"/>
                <a:ext cx="455047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𝑦</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𝑡</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𝑔</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𝑡</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𝑠</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𝑡</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h</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𝑡</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𝑒</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𝑡</m:t>
                      </m:r>
                      <m:r>
                        <a:rPr kumimoji="1" lang="en-US" altLang="ja-JP" sz="2400" b="0" i="1" smtClean="0">
                          <a:latin typeface="Cambria Math" panose="02040503050406030204" pitchFamily="18" charset="0"/>
                        </a:rPr>
                        <m:t>)</m:t>
                      </m:r>
                    </m:oMath>
                  </m:oMathPara>
                </a14:m>
                <a:endParaRPr kumimoji="1" lang="ja-JP" altLang="en-US" sz="2400"/>
              </a:p>
            </p:txBody>
          </p:sp>
        </mc:Choice>
        <mc:Fallback xmlns="">
          <p:sp>
            <p:nvSpPr>
              <p:cNvPr id="5" name="テキスト ボックス 4">
                <a:extLst>
                  <a:ext uri="{FF2B5EF4-FFF2-40B4-BE49-F238E27FC236}">
                    <a16:creationId xmlns:a16="http://schemas.microsoft.com/office/drawing/2014/main" id="{80E3EF8F-757D-4A47-BF47-FCE1EBC459BB}"/>
                  </a:ext>
                </a:extLst>
              </p:cNvPr>
              <p:cNvSpPr txBox="1">
                <a:spLocks noRot="1" noChangeAspect="1" noMove="1" noResize="1" noEditPoints="1" noAdjustHandles="1" noChangeArrowheads="1" noChangeShapeType="1" noTextEdit="1"/>
              </p:cNvSpPr>
              <p:nvPr/>
            </p:nvSpPr>
            <p:spPr>
              <a:xfrm>
                <a:off x="3887281" y="1867346"/>
                <a:ext cx="4550476" cy="461665"/>
              </a:xfrm>
              <a:prstGeom prst="rect">
                <a:avLst/>
              </a:prstGeom>
              <a:blipFill>
                <a:blip r:embed="rId2"/>
                <a:stretch>
                  <a:fillRect b="-13514"/>
                </a:stretch>
              </a:blipFill>
            </p:spPr>
            <p:txBody>
              <a:bodyPr/>
              <a:lstStyle/>
              <a:p>
                <a:r>
                  <a:rPr lang="ja-JP" altLang="en-US">
                    <a:noFill/>
                  </a:rPr>
                  <a:t> </a:t>
                </a:r>
              </a:p>
            </p:txBody>
          </p:sp>
        </mc:Fallback>
      </mc:AlternateContent>
      <p:sp>
        <p:nvSpPr>
          <p:cNvPr id="6" name="正方形/長方形 5">
            <a:extLst>
              <a:ext uri="{FF2B5EF4-FFF2-40B4-BE49-F238E27FC236}">
                <a16:creationId xmlns:a16="http://schemas.microsoft.com/office/drawing/2014/main" id="{E3582A20-0175-C140-9BFB-37AEC7882FBF}"/>
              </a:ext>
            </a:extLst>
          </p:cNvPr>
          <p:cNvSpPr/>
          <p:nvPr/>
        </p:nvSpPr>
        <p:spPr>
          <a:xfrm>
            <a:off x="7461481" y="1738379"/>
            <a:ext cx="1042586" cy="719598"/>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9A69C2B7-17B8-454C-8ABA-57787BC4966C}"/>
              </a:ext>
            </a:extLst>
          </p:cNvPr>
          <p:cNvSpPr txBox="1"/>
          <p:nvPr/>
        </p:nvSpPr>
        <p:spPr>
          <a:xfrm>
            <a:off x="7217180" y="2586944"/>
            <a:ext cx="1531188" cy="369332"/>
          </a:xfrm>
          <a:prstGeom prst="rect">
            <a:avLst/>
          </a:prstGeom>
          <a:noFill/>
        </p:spPr>
        <p:txBody>
          <a:bodyPr wrap="none" rtlCol="0">
            <a:spAutoFit/>
          </a:bodyPr>
          <a:lstStyle/>
          <a:p>
            <a:r>
              <a:rPr lang="en-US" altLang="ja-JP" dirty="0"/>
              <a:t>Error: </a:t>
            </a:r>
            <a:r>
              <a:rPr lang="ja-JP" altLang="en-US"/>
              <a:t>誤差項</a:t>
            </a:r>
            <a:endParaRPr kumimoji="1" lang="ja-JP" altLang="en-US"/>
          </a:p>
        </p:txBody>
      </p:sp>
    </p:spTree>
    <p:extLst>
      <p:ext uri="{BB962C8B-B14F-4D97-AF65-F5344CB8AC3E}">
        <p14:creationId xmlns:p14="http://schemas.microsoft.com/office/powerpoint/2010/main" val="2116714808"/>
      </p:ext>
    </p:extLst>
  </p:cSld>
  <p:clrMapOvr>
    <a:masterClrMapping/>
  </p:clrMapOvr>
</p:sld>
</file>

<file path=ppt/theme/theme1.xml><?xml version="1.0" encoding="utf-8"?>
<a:theme xmlns:a="http://schemas.openxmlformats.org/drawingml/2006/main" name="Office テーマ">
  <a:themeElements>
    <a:clrScheme name="ユーザー定義 1">
      <a:dk1>
        <a:srgbClr val="000000"/>
      </a:dk1>
      <a:lt1>
        <a:srgbClr val="FFFFFF"/>
      </a:lt1>
      <a:dk2>
        <a:srgbClr val="44546A"/>
      </a:dk2>
      <a:lt2>
        <a:srgbClr val="E2E3E2"/>
      </a:lt2>
      <a:accent1>
        <a:srgbClr val="933879"/>
      </a:accent1>
      <a:accent2>
        <a:srgbClr val="1B88A6"/>
      </a:accent2>
      <a:accent3>
        <a:srgbClr val="676C9B"/>
      </a:accent3>
      <a:accent4>
        <a:srgbClr val="199D8D"/>
      </a:accent4>
      <a:accent5>
        <a:srgbClr val="18935C"/>
      </a:accent5>
      <a:accent6>
        <a:srgbClr val="E5D225"/>
      </a:accent6>
      <a:hlink>
        <a:srgbClr val="AE3078"/>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1457</TotalTime>
  <Words>218</Words>
  <Application>Microsoft Macintosh PowerPoint</Application>
  <PresentationFormat>ワイド画面</PresentationFormat>
  <Paragraphs>26</Paragraphs>
  <Slides>8</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8</vt:i4>
      </vt:variant>
    </vt:vector>
  </HeadingPairs>
  <TitlesOfParts>
    <vt:vector size="13" baseType="lpstr">
      <vt:lpstr>Hiragino Sans W0</vt:lpstr>
      <vt:lpstr>游ゴシック</vt:lpstr>
      <vt:lpstr>Arial</vt:lpstr>
      <vt:lpstr>Cambria Math</vt:lpstr>
      <vt:lpstr>Office テーマ</vt:lpstr>
      <vt:lpstr>Prophet</vt:lpstr>
      <vt:lpstr>Prophetとは？</vt:lpstr>
      <vt:lpstr>時系列データとは？</vt:lpstr>
      <vt:lpstr>Prophetの仕組み</vt:lpstr>
      <vt:lpstr>Prophetの仕組み</vt:lpstr>
      <vt:lpstr>Prophetの仕組み</vt:lpstr>
      <vt:lpstr>Prophetの仕組み</vt:lpstr>
      <vt:lpstr>Prophetの仕組み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Prophet</dc:title>
  <dc:creator>小畑 堅人</dc:creator>
  <cp:lastModifiedBy>小畑 堅人</cp:lastModifiedBy>
  <cp:revision>6</cp:revision>
  <dcterms:created xsi:type="dcterms:W3CDTF">2019-10-15T10:24:22Z</dcterms:created>
  <dcterms:modified xsi:type="dcterms:W3CDTF">2019-10-19T01:08:43Z</dcterms:modified>
</cp:coreProperties>
</file>