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5" r:id="rId1"/>
  </p:sldMasterIdLst>
  <p:notesMasterIdLst>
    <p:notesMasterId r:id="rId3"/>
  </p:notesMasterIdLst>
  <p:sldIdLst>
    <p:sldId id="28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佐藤 洋平" initials="佐藤" lastIdx="2" clrIdx="0">
    <p:extLst>
      <p:ext uri="{19B8F6BF-5375-455C-9EA6-DF929625EA0E}">
        <p15:presenceInfo xmlns:p15="http://schemas.microsoft.com/office/powerpoint/2012/main" userId="S-1-5-21-3284892475-2798027880-3513589587-278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76913" autoAdjust="0"/>
  </p:normalViewPr>
  <p:slideViewPr>
    <p:cSldViewPr snapToGrid="0">
      <p:cViewPr varScale="1">
        <p:scale>
          <a:sx n="84" d="100"/>
          <a:sy n="84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20CAC-FE81-4881-9B15-E9C48BC9F81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720A-A160-4242-A989-945AA5666A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3207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2720A-A160-4242-A989-945AA5666A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62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266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281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7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26005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76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18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7565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1721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01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77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35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5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763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051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37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00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154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17C4E-4648-4667-A259-663A2FF4009D}" type="datetimeFigureOut">
              <a:rPr kumimoji="1" lang="ja-JP" altLang="en-US" smtClean="0"/>
              <a:t>2020/10/23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AC1DC-9E05-4175-9829-998007DFA5D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987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  <p:sldLayoutId id="214748407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29"/>
          <p:cNvSpPr txBox="1"/>
          <p:nvPr/>
        </p:nvSpPr>
        <p:spPr>
          <a:xfrm>
            <a:off x="1" y="7342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7200" dirty="0" err="1" smtClean="0"/>
              <a:t>DXLib</a:t>
            </a:r>
            <a:r>
              <a:rPr lang="ja-JP" altLang="en-US" sz="7200" dirty="0" smtClean="0"/>
              <a:t>におけるウィンドウ座標</a:t>
            </a:r>
            <a:endParaRPr lang="ja-JP" altLang="en-US" sz="7200" dirty="0"/>
          </a:p>
        </p:txBody>
      </p:sp>
      <p:sp>
        <p:nvSpPr>
          <p:cNvPr id="49" name="正方形/長方形 48"/>
          <p:cNvSpPr/>
          <p:nvPr/>
        </p:nvSpPr>
        <p:spPr>
          <a:xfrm>
            <a:off x="284690" y="1166648"/>
            <a:ext cx="11698821" cy="556106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246" y="2188290"/>
            <a:ext cx="5140913" cy="4099918"/>
          </a:xfrm>
          <a:prstGeom prst="rect">
            <a:avLst/>
          </a:prstGeom>
        </p:spPr>
      </p:pic>
      <p:sp>
        <p:nvSpPr>
          <p:cNvPr id="6" name="右矢印 5"/>
          <p:cNvSpPr/>
          <p:nvPr/>
        </p:nvSpPr>
        <p:spPr>
          <a:xfrm>
            <a:off x="3574677" y="1732269"/>
            <a:ext cx="5123537" cy="297180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上矢印 6"/>
          <p:cNvSpPr/>
          <p:nvPr/>
        </p:nvSpPr>
        <p:spPr>
          <a:xfrm>
            <a:off x="-114300" y="2743200"/>
            <a:ext cx="45719" cy="4571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下矢印 7"/>
          <p:cNvSpPr/>
          <p:nvPr/>
        </p:nvSpPr>
        <p:spPr>
          <a:xfrm>
            <a:off x="3094499" y="2446020"/>
            <a:ext cx="305977" cy="38193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2420146" y="2261354"/>
            <a:ext cx="2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563246" y="1362937"/>
            <a:ext cx="2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>
                <a:solidFill>
                  <a:schemeClr val="bg1"/>
                </a:solidFill>
              </a:rPr>
              <a:t>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79962" y="6092112"/>
            <a:ext cx="58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chemeClr val="bg1"/>
                </a:solidFill>
              </a:rPr>
              <a:t>480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835296" y="1362937"/>
            <a:ext cx="868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chemeClr val="bg1"/>
                </a:solidFill>
              </a:rPr>
              <a:t>640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637348" y="3911163"/>
            <a:ext cx="405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bg1"/>
                </a:solidFill>
              </a:rPr>
              <a:t>Y</a:t>
            </a:r>
          </a:p>
          <a:p>
            <a:pPr algn="ctr"/>
            <a:r>
              <a:rPr kumimoji="1" lang="ja-JP" altLang="en-US" dirty="0" smtClean="0">
                <a:solidFill>
                  <a:schemeClr val="bg1"/>
                </a:solidFill>
              </a:rPr>
              <a:t>軸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487095" y="1362937"/>
            <a:ext cx="1217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solidFill>
                  <a:schemeClr val="bg1"/>
                </a:solidFill>
              </a:rPr>
              <a:t>X</a:t>
            </a:r>
            <a:r>
              <a:rPr kumimoji="1" lang="ja-JP" altLang="en-US" dirty="0" smtClean="0">
                <a:solidFill>
                  <a:schemeClr val="bg1"/>
                </a:solidFill>
              </a:rPr>
              <a:t>軸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2668856" y="2446020"/>
            <a:ext cx="9058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/>
          <p:cNvCxnSpPr/>
          <p:nvPr/>
        </p:nvCxnSpPr>
        <p:spPr>
          <a:xfrm>
            <a:off x="2657426" y="6276778"/>
            <a:ext cx="90582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3583075" y="1474539"/>
            <a:ext cx="0" cy="97148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>
            <a:off x="8698214" y="1513313"/>
            <a:ext cx="0" cy="93270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606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回路">
  <a:themeElements>
    <a:clrScheme name="回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回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TM04033919[[fn=回路]]</Template>
  <TotalTime>1637</TotalTime>
  <Words>14</Words>
  <Application>Microsoft Office PowerPoint</Application>
  <PresentationFormat>ワイド画面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游ゴシック</vt:lpstr>
      <vt:lpstr>Arial</vt:lpstr>
      <vt:lpstr>Trebuchet MS</vt:lpstr>
      <vt:lpstr>Tw Cen MT</vt:lpstr>
      <vt:lpstr>回路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teacher</dc:creator>
  <cp:lastModifiedBy>佐藤 洋平</cp:lastModifiedBy>
  <cp:revision>140</cp:revision>
  <dcterms:created xsi:type="dcterms:W3CDTF">2020-07-06T06:43:42Z</dcterms:created>
  <dcterms:modified xsi:type="dcterms:W3CDTF">2020-10-23T08:03:15Z</dcterms:modified>
</cp:coreProperties>
</file>