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3A885-263C-41BB-8DD5-BB8060E30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429C96-4971-4928-9AC3-7948672AC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E5496-5058-44B7-812D-07D941FC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88F00-DE89-4603-9382-16BE93B8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0D95B-3F40-4255-86BD-E63F6AEC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34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45CDE-AA0D-43F7-BD25-212356E8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718A4B-CAB9-4878-BDA6-C365E4220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912B2-42E9-491B-B702-41CCBC6E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58C6F-0EF7-4D24-9102-2EF5B527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3323E8-7532-4D2B-85FD-5E1968D9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51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FFFBE9-9001-4910-A4E3-1CF50DC86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4560F-1B3B-425C-A5FA-E9E1E87B4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FD88AA-9D75-476A-B988-1B5B9CD7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F6A82-C3FF-4008-A6C7-1D453B96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B29B6F-A593-4CE9-B0AB-37D7735F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18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7F846-5C13-45FE-B190-F4C25781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078CDD-8BF4-4323-8652-9E540D4D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218603-1E3E-43D1-BCFB-837A1D47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971FF-1D84-4B8D-86E8-0562265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E6A32F-E7CC-4B60-8745-C77A1DA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5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45CC3-FF63-4FFA-A569-BE062A73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70BA4E-5577-47C6-BC3D-F0413F138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0ACC9E-3723-4EA0-BFDA-3368BCA5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65383C-5DE0-4E99-AC57-75B389B7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0606EF-54F5-4BE0-BD93-E1A3F5DF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96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DAAC4-36E5-4374-8983-CBED5E17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4D29E-9C59-43FF-9B2D-6708217ED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F0FCC8-0BA8-48A3-80C2-50FD944C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792353-3748-47F2-BA2A-63908F02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A0FB27-E2E2-44F6-BA7F-DFBD8A4C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2C75C7-0B19-4988-8145-BA808BA8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8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787B6-334A-4E6F-8DDD-3B104B53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7AFDB3-D715-48F3-B98D-196888EB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1A743C-9842-4566-89A0-E5397E1FC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BE285F-B0C3-41A6-AA3F-59C3F39FB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5E75BB-CED5-4AE5-A006-B01EB0BE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ADCA23-13F8-4260-99E8-11F26BDD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2F92BF-A916-47A3-8B2E-0D8A2A32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73A10B-69E7-4B5A-81F1-3C68D2A4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85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1E3BD-ECE1-43FE-84BD-F137933A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3157E3-EBA7-49C9-BE0F-FC063619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CCEEF5-6891-4E77-AACC-1ED987D3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4FBFDF-6F4E-4304-83B2-E14ED6FA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19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E1778E-882E-44BB-BC21-08FDE834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1B82FB-E1D3-40C9-B197-482C3142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207A7A-DF0F-4E1A-8A59-089C0DD4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97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71E7B-7473-4B5E-9496-25FCCD2A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1693A1-24E4-4F8F-9C46-5640772D2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F59E08-462C-4ABF-B2B9-EB0C72ADE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30E6D7-99A9-47EF-BC6F-6A58709A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DE9205-7156-4DAD-AD71-A391A219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6B3186-7E30-4199-A2D8-2EA37050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3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DEE3C-7851-441D-9266-53C8132C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96EFAE8-8345-421A-B0EA-CD9E632A1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E5C8D1-6131-49DF-8541-FB4F07D67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B4C1B-C0D5-45E0-AC92-CFFED353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E0BFC2-1F1D-4722-B2D6-EEE27C50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95822D-D577-40E1-B0DB-5FA2F298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26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4C7B3F-0131-432F-825C-4A984265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04DE83-4552-466C-9CFB-E8FB3F4C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3C6670-6963-4F62-83EA-FB83301E1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C0F7-8968-41E5-8534-771695AF5617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1EC63-E8A9-41A5-A2A7-362C21DFF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9FC31F-3D36-4B0A-A2A7-7DEDEEFE7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922A-A6B8-4CFD-9786-20828318C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モニター, ブルー, 座る, 大きい が含まれている画像&#10;&#10;自動的に生成された説明">
            <a:extLst>
              <a:ext uri="{FF2B5EF4-FFF2-40B4-BE49-F238E27FC236}">
                <a16:creationId xmlns:a16="http://schemas.microsoft.com/office/drawing/2014/main" id="{BCB92B7C-F8B1-4D9C-9687-AA6354DB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5250"/>
            <a:ext cx="6667500" cy="66675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E213ED-D06A-4EF1-809C-DF4B25CE6DA6}"/>
              </a:ext>
            </a:extLst>
          </p:cNvPr>
          <p:cNvSpPr txBox="1"/>
          <p:nvPr/>
        </p:nvSpPr>
        <p:spPr>
          <a:xfrm>
            <a:off x="3384360" y="4154188"/>
            <a:ext cx="54232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>
                <a:solidFill>
                  <a:srgbClr val="FF0000"/>
                </a:solidFill>
                <a:latin typeface="Magneto" panose="04030805050802020D02" pitchFamily="82" charset="0"/>
              </a:rPr>
              <a:t>Medusa</a:t>
            </a:r>
            <a:endParaRPr kumimoji="1" lang="ja-JP" altLang="en-US" sz="9600" dirty="0">
              <a:solidFill>
                <a:srgbClr val="FF0000"/>
              </a:solidFill>
              <a:latin typeface="Magneto" panose="040308050508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3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Magneto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河原井 伸行</dc:creator>
  <cp:lastModifiedBy>河原井 伸行</cp:lastModifiedBy>
  <cp:revision>2</cp:revision>
  <dcterms:created xsi:type="dcterms:W3CDTF">2020-09-16T11:30:30Z</dcterms:created>
  <dcterms:modified xsi:type="dcterms:W3CDTF">2020-09-16T11:39:11Z</dcterms:modified>
</cp:coreProperties>
</file>