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742113" cy="98758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阿部 伸行" initials="阿部" lastIdx="1" clrIdx="0">
    <p:extLst>
      <p:ext uri="{19B8F6BF-5375-455C-9EA6-DF929625EA0E}">
        <p15:presenceInfo xmlns:p15="http://schemas.microsoft.com/office/powerpoint/2012/main" userId="S::n-abe@advantec.co.jp::e272828c-3dd4-4b4b-916b-d9aca728d2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5" autoAdjust="0"/>
    <p:restoredTop sz="94660"/>
  </p:normalViewPr>
  <p:slideViewPr>
    <p:cSldViewPr snapToGrid="0">
      <p:cViewPr varScale="1">
        <p:scale>
          <a:sx n="62" d="100"/>
          <a:sy n="62" d="100"/>
        </p:scale>
        <p:origin x="82"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21582" cy="49550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8971" y="0"/>
            <a:ext cx="2921582" cy="495507"/>
          </a:xfrm>
          <a:prstGeom prst="rect">
            <a:avLst/>
          </a:prstGeom>
        </p:spPr>
        <p:txBody>
          <a:bodyPr vert="horz" lIns="91440" tIns="45720" rIns="91440" bIns="45720" rtlCol="0"/>
          <a:lstStyle>
            <a:lvl1pPr algn="r">
              <a:defRPr sz="1200"/>
            </a:lvl1pPr>
          </a:lstStyle>
          <a:p>
            <a:fld id="{1526024B-BC2D-4A8F-92CD-6BF7BA6A23AC}" type="datetimeFigureOut">
              <a:rPr kumimoji="1" lang="ja-JP" altLang="en-US" smtClean="0"/>
              <a:t>2020/11/25</a:t>
            </a:fld>
            <a:endParaRPr kumimoji="1" lang="ja-JP" altLang="en-US"/>
          </a:p>
        </p:txBody>
      </p:sp>
      <p:sp>
        <p:nvSpPr>
          <p:cNvPr id="4" name="スライド イメージ プレースホルダー 3"/>
          <p:cNvSpPr>
            <a:spLocks noGrp="1" noRot="1" noChangeAspect="1"/>
          </p:cNvSpPr>
          <p:nvPr>
            <p:ph type="sldImg" idx="2"/>
          </p:nvPr>
        </p:nvSpPr>
        <p:spPr>
          <a:xfrm>
            <a:off x="409575" y="1235075"/>
            <a:ext cx="5922963" cy="33321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2747"/>
            <a:ext cx="5393690" cy="388861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80333"/>
            <a:ext cx="2921582" cy="49550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8971" y="9380333"/>
            <a:ext cx="2921582" cy="495506"/>
          </a:xfrm>
          <a:prstGeom prst="rect">
            <a:avLst/>
          </a:prstGeom>
        </p:spPr>
        <p:txBody>
          <a:bodyPr vert="horz" lIns="91440" tIns="45720" rIns="91440" bIns="45720" rtlCol="0" anchor="b"/>
          <a:lstStyle>
            <a:lvl1pPr algn="r">
              <a:defRPr sz="1200"/>
            </a:lvl1pPr>
          </a:lstStyle>
          <a:p>
            <a:fld id="{6316622C-8433-4F59-8801-80EF44E28747}" type="slidenum">
              <a:rPr kumimoji="1" lang="ja-JP" altLang="en-US" smtClean="0"/>
              <a:t>‹#›</a:t>
            </a:fld>
            <a:endParaRPr kumimoji="1" lang="ja-JP" altLang="en-US"/>
          </a:p>
        </p:txBody>
      </p:sp>
    </p:spTree>
    <p:extLst>
      <p:ext uri="{BB962C8B-B14F-4D97-AF65-F5344CB8AC3E}">
        <p14:creationId xmlns:p14="http://schemas.microsoft.com/office/powerpoint/2010/main" val="15555753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6CA1B-C0A7-47A0-823A-62236B68CF6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44D28B2-B5E8-4A94-AB06-90A9BDB0E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05BB74-4A51-430A-89B5-3B24DC84FABB}"/>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5" name="フッター プレースホルダー 4">
            <a:extLst>
              <a:ext uri="{FF2B5EF4-FFF2-40B4-BE49-F238E27FC236}">
                <a16:creationId xmlns:a16="http://schemas.microsoft.com/office/drawing/2014/main" id="{9A4EECA5-106F-44F7-87A6-4161A16B2991}"/>
              </a:ext>
            </a:extLst>
          </p:cNvPr>
          <p:cNvSpPr>
            <a:spLocks noGrp="1"/>
          </p:cNvSpPr>
          <p:nvPr>
            <p:ph type="ftr" sz="quarter" idx="11"/>
          </p:nvPr>
        </p:nvSpPr>
        <p:spPr/>
        <p:txBody>
          <a:bodyPr/>
          <a:lstStyle/>
          <a:p>
            <a:endParaRPr kumimoji="1" lang="ja-JP" altLang="en-US"/>
          </a:p>
        </p:txBody>
      </p:sp>
      <p:sp>
        <p:nvSpPr>
          <p:cNvPr id="10" name="スライド番号プレースホルダー 4">
            <a:extLst>
              <a:ext uri="{FF2B5EF4-FFF2-40B4-BE49-F238E27FC236}">
                <a16:creationId xmlns:a16="http://schemas.microsoft.com/office/drawing/2014/main" id="{58CF268B-83ED-4C1A-9E6A-F0E7B7C5CF59}"/>
              </a:ext>
            </a:extLst>
          </p:cNvPr>
          <p:cNvSpPr>
            <a:spLocks noGrp="1"/>
          </p:cNvSpPr>
          <p:nvPr>
            <p:ph type="sldNum" sz="quarter" idx="12"/>
          </p:nvPr>
        </p:nvSpPr>
        <p:spPr>
          <a:xfrm>
            <a:off x="9296400" y="238442"/>
            <a:ext cx="2743200" cy="365125"/>
          </a:xfrm>
        </p:spPr>
        <p:txBody>
          <a:bodyPr/>
          <a:lstStyle/>
          <a:p>
            <a:fld id="{D211F60A-92B8-43C0-91F8-851C09887DFC}" type="slidenum">
              <a:rPr kumimoji="1" lang="ja-JP" altLang="en-US" sz="1800" smtClean="0"/>
              <a:t>‹#›</a:t>
            </a:fld>
            <a:endParaRPr kumimoji="1" lang="ja-JP" altLang="en-US" sz="1800" dirty="0"/>
          </a:p>
        </p:txBody>
      </p:sp>
      <p:pic>
        <p:nvPicPr>
          <p:cNvPr id="1026" name="Picture 2">
            <a:extLst>
              <a:ext uri="{FF2B5EF4-FFF2-40B4-BE49-F238E27FC236}">
                <a16:creationId xmlns:a16="http://schemas.microsoft.com/office/drawing/2014/main" id="{C8DAD8C5-B0A8-43CF-8AC4-A76ACB2339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55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E271E-8046-465E-BA35-9E5D4A7F67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DD5BF5-F050-47C1-A38A-1DF343E99FC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4700FE-3B51-4267-8258-42F0B2371082}"/>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5" name="フッター プレースホルダー 4">
            <a:extLst>
              <a:ext uri="{FF2B5EF4-FFF2-40B4-BE49-F238E27FC236}">
                <a16:creationId xmlns:a16="http://schemas.microsoft.com/office/drawing/2014/main" id="{B3FD1726-5101-45CE-BD31-436A901F56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628805-8F21-40C1-A76F-42BAD605E511}"/>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DC9942C2-27BE-44FA-807D-1726AD74C5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506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D795CAF-E0D0-419A-8D07-ACD4081047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7F175C-3ED9-4A52-94E4-35CE918D921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650E57-7508-4D5B-A2D8-1EB7CAE452B8}"/>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5" name="フッター プレースホルダー 4">
            <a:extLst>
              <a:ext uri="{FF2B5EF4-FFF2-40B4-BE49-F238E27FC236}">
                <a16:creationId xmlns:a16="http://schemas.microsoft.com/office/drawing/2014/main" id="{4B8A0600-565C-4547-A157-96BE1FE5A2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E4A0D0-A118-486B-B2AD-6BC83C9E1B93}"/>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A91143B0-63E9-43D5-9C5F-2BDEC74FD66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75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04347C-B278-4457-AF95-68C65EEE93E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2810000-B1FC-4F25-8440-388CBF1E6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29CF0-3DA5-4568-938F-B6340B0228FE}"/>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5" name="フッター プレースホルダー 4">
            <a:extLst>
              <a:ext uri="{FF2B5EF4-FFF2-40B4-BE49-F238E27FC236}">
                <a16:creationId xmlns:a16="http://schemas.microsoft.com/office/drawing/2014/main" id="{50274278-BE41-4E8E-8F17-474DCC1D18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5A5368-7662-441C-AF9A-1D655604F941}"/>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sp>
        <p:nvSpPr>
          <p:cNvPr id="9" name="スライド番号プレースホルダー 4">
            <a:extLst>
              <a:ext uri="{FF2B5EF4-FFF2-40B4-BE49-F238E27FC236}">
                <a16:creationId xmlns:a16="http://schemas.microsoft.com/office/drawing/2014/main" id="{BBDB6A40-4E77-4E04-8D0D-14D76EB27BCF}"/>
              </a:ext>
            </a:extLst>
          </p:cNvPr>
          <p:cNvSpPr txBox="1">
            <a:spLocks/>
          </p:cNvSpPr>
          <p:nvPr userDrawn="1"/>
        </p:nvSpPr>
        <p:spPr>
          <a:xfrm>
            <a:off x="9296400" y="23844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11F60A-92B8-43C0-91F8-851C09887DFC}" type="slidenum">
              <a:rPr lang="ja-JP" altLang="en-US" sz="1800" smtClean="0"/>
              <a:pPr/>
              <a:t>‹#›</a:t>
            </a:fld>
            <a:endParaRPr lang="ja-JP" altLang="en-US" sz="1800" dirty="0"/>
          </a:p>
        </p:txBody>
      </p:sp>
      <p:pic>
        <p:nvPicPr>
          <p:cNvPr id="7" name="Picture 2">
            <a:extLst>
              <a:ext uri="{FF2B5EF4-FFF2-40B4-BE49-F238E27FC236}">
                <a16:creationId xmlns:a16="http://schemas.microsoft.com/office/drawing/2014/main" id="{CECD14DA-ED18-4601-880D-4D3DA517F9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17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13749-6FE9-4E45-A534-9F3468CBFBF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FC371B-10AF-41ED-A485-3FBA69DD09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036566-7E63-4141-8B51-521776EAC99E}"/>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5" name="フッター プレースホルダー 4">
            <a:extLst>
              <a:ext uri="{FF2B5EF4-FFF2-40B4-BE49-F238E27FC236}">
                <a16:creationId xmlns:a16="http://schemas.microsoft.com/office/drawing/2014/main" id="{80E55EE2-F123-4436-969C-DCAA037C34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6875B2-8B8B-4E89-9EF3-05B07D9A8089}"/>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sp>
        <p:nvSpPr>
          <p:cNvPr id="8" name="スライド番号プレースホルダー 4">
            <a:extLst>
              <a:ext uri="{FF2B5EF4-FFF2-40B4-BE49-F238E27FC236}">
                <a16:creationId xmlns:a16="http://schemas.microsoft.com/office/drawing/2014/main" id="{8FF9F314-8D4C-4547-99D1-D3A9884AFBD6}"/>
              </a:ext>
            </a:extLst>
          </p:cNvPr>
          <p:cNvSpPr txBox="1">
            <a:spLocks/>
          </p:cNvSpPr>
          <p:nvPr userDrawn="1"/>
        </p:nvSpPr>
        <p:spPr>
          <a:xfrm>
            <a:off x="9296400" y="23844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11F60A-92B8-43C0-91F8-851C09887DFC}" type="slidenum">
              <a:rPr lang="ja-JP" altLang="en-US" sz="1800" smtClean="0"/>
              <a:pPr/>
              <a:t>‹#›</a:t>
            </a:fld>
            <a:endParaRPr lang="ja-JP" altLang="en-US" sz="1800" dirty="0"/>
          </a:p>
        </p:txBody>
      </p:sp>
      <p:pic>
        <p:nvPicPr>
          <p:cNvPr id="10" name="Picture 2">
            <a:extLst>
              <a:ext uri="{FF2B5EF4-FFF2-40B4-BE49-F238E27FC236}">
                <a16:creationId xmlns:a16="http://schemas.microsoft.com/office/drawing/2014/main" id="{47955B0D-8F66-4EFC-8EF2-6A65C3E95E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2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BDD22-C23F-4B2D-BB72-C51EF2D6375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983797-127A-4FB0-92D5-2E9ED237AA3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8BD0F5E-ECF0-4648-9B09-6D25753B54E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B9A66D-3F78-40CA-AC69-9BC7BFDC3D3F}"/>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6" name="フッター プレースホルダー 5">
            <a:extLst>
              <a:ext uri="{FF2B5EF4-FFF2-40B4-BE49-F238E27FC236}">
                <a16:creationId xmlns:a16="http://schemas.microsoft.com/office/drawing/2014/main" id="{C74816F3-F6E9-4C24-9AB4-F7FAEB8155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279253-6F5B-4899-9A13-697F25104A4B}"/>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sp>
        <p:nvSpPr>
          <p:cNvPr id="9" name="スライド番号プレースホルダー 4">
            <a:extLst>
              <a:ext uri="{FF2B5EF4-FFF2-40B4-BE49-F238E27FC236}">
                <a16:creationId xmlns:a16="http://schemas.microsoft.com/office/drawing/2014/main" id="{07346727-29A8-4669-8395-EEE3505E023A}"/>
              </a:ext>
            </a:extLst>
          </p:cNvPr>
          <p:cNvSpPr txBox="1">
            <a:spLocks/>
          </p:cNvSpPr>
          <p:nvPr userDrawn="1"/>
        </p:nvSpPr>
        <p:spPr>
          <a:xfrm>
            <a:off x="9296400" y="23844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11F60A-92B8-43C0-91F8-851C09887DFC}" type="slidenum">
              <a:rPr lang="ja-JP" altLang="en-US" sz="1800" smtClean="0"/>
              <a:pPr/>
              <a:t>‹#›</a:t>
            </a:fld>
            <a:endParaRPr lang="ja-JP" altLang="en-US" sz="1800" dirty="0"/>
          </a:p>
        </p:txBody>
      </p:sp>
      <p:pic>
        <p:nvPicPr>
          <p:cNvPr id="11" name="Picture 2">
            <a:extLst>
              <a:ext uri="{FF2B5EF4-FFF2-40B4-BE49-F238E27FC236}">
                <a16:creationId xmlns:a16="http://schemas.microsoft.com/office/drawing/2014/main" id="{7A6D2A3D-F941-492A-99A0-2B00AD9268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35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0A99C-A55D-4EB1-8FDC-821F09449F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03255A-3C6F-42AE-B16B-55F78962F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7793092-4F83-4D6D-AA31-04B3E8925B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FE0E38-030F-4765-AEC3-6A37AF792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490DFDE-3F5D-425C-B308-54EC763A888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3DCFC47-079F-4C42-AD9A-70FA155ED37A}"/>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8" name="フッター プレースホルダー 7">
            <a:extLst>
              <a:ext uri="{FF2B5EF4-FFF2-40B4-BE49-F238E27FC236}">
                <a16:creationId xmlns:a16="http://schemas.microsoft.com/office/drawing/2014/main" id="{94509D7D-C123-4B86-9A25-92777C0BFF2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DF25852-DE79-490C-912F-1BEF9F23788F}"/>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sp>
        <p:nvSpPr>
          <p:cNvPr id="11" name="スライド番号プレースホルダー 4">
            <a:extLst>
              <a:ext uri="{FF2B5EF4-FFF2-40B4-BE49-F238E27FC236}">
                <a16:creationId xmlns:a16="http://schemas.microsoft.com/office/drawing/2014/main" id="{7383CD05-56D3-4695-A126-2B5F115DBE00}"/>
              </a:ext>
            </a:extLst>
          </p:cNvPr>
          <p:cNvSpPr txBox="1">
            <a:spLocks/>
          </p:cNvSpPr>
          <p:nvPr userDrawn="1"/>
        </p:nvSpPr>
        <p:spPr>
          <a:xfrm>
            <a:off x="9296400" y="23844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11F60A-92B8-43C0-91F8-851C09887DFC}" type="slidenum">
              <a:rPr lang="ja-JP" altLang="en-US" sz="1800" smtClean="0"/>
              <a:pPr/>
              <a:t>‹#›</a:t>
            </a:fld>
            <a:endParaRPr lang="ja-JP" altLang="en-US" sz="1800" dirty="0"/>
          </a:p>
        </p:txBody>
      </p:sp>
      <p:pic>
        <p:nvPicPr>
          <p:cNvPr id="13" name="Picture 2">
            <a:extLst>
              <a:ext uri="{FF2B5EF4-FFF2-40B4-BE49-F238E27FC236}">
                <a16:creationId xmlns:a16="http://schemas.microsoft.com/office/drawing/2014/main" id="{29D46589-F79E-48E7-9E68-2D46D45339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30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D14F16-85C4-4996-99C0-894DC31F4E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0D1C03F-2035-4884-8098-5DD28B340BCD}"/>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4" name="フッター プレースホルダー 3">
            <a:extLst>
              <a:ext uri="{FF2B5EF4-FFF2-40B4-BE49-F238E27FC236}">
                <a16:creationId xmlns:a16="http://schemas.microsoft.com/office/drawing/2014/main" id="{1AC249EF-7F19-482D-BAB0-B6AB7453D8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CE0F0BB-32BA-43CF-9BBF-6F641E3FD537}"/>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sp>
        <p:nvSpPr>
          <p:cNvPr id="7" name="スライド番号プレースホルダー 4">
            <a:extLst>
              <a:ext uri="{FF2B5EF4-FFF2-40B4-BE49-F238E27FC236}">
                <a16:creationId xmlns:a16="http://schemas.microsoft.com/office/drawing/2014/main" id="{72C1610D-4025-4772-A0A7-1641BADF5F40}"/>
              </a:ext>
            </a:extLst>
          </p:cNvPr>
          <p:cNvSpPr txBox="1">
            <a:spLocks/>
          </p:cNvSpPr>
          <p:nvPr userDrawn="1"/>
        </p:nvSpPr>
        <p:spPr>
          <a:xfrm>
            <a:off x="9296400" y="23844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11F60A-92B8-43C0-91F8-851C09887DFC}" type="slidenum">
              <a:rPr lang="ja-JP" altLang="en-US" sz="1800" smtClean="0"/>
              <a:pPr/>
              <a:t>‹#›</a:t>
            </a:fld>
            <a:endParaRPr lang="ja-JP" altLang="en-US" sz="1800" dirty="0"/>
          </a:p>
        </p:txBody>
      </p:sp>
      <p:pic>
        <p:nvPicPr>
          <p:cNvPr id="9" name="Picture 2">
            <a:extLst>
              <a:ext uri="{FF2B5EF4-FFF2-40B4-BE49-F238E27FC236}">
                <a16:creationId xmlns:a16="http://schemas.microsoft.com/office/drawing/2014/main" id="{0047F94C-D07C-4F7C-A18C-177278A352B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66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9DBD221-017D-4D66-869F-0132C0F5FD85}"/>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3" name="フッター プレースホルダー 2">
            <a:extLst>
              <a:ext uri="{FF2B5EF4-FFF2-40B4-BE49-F238E27FC236}">
                <a16:creationId xmlns:a16="http://schemas.microsoft.com/office/drawing/2014/main" id="{39CE6FBD-A059-4CA3-A068-B852EF9721F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EA9F89-C327-4F13-BC66-FF17191BB244}"/>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sp>
        <p:nvSpPr>
          <p:cNvPr id="6" name="スライド番号プレースホルダー 4">
            <a:extLst>
              <a:ext uri="{FF2B5EF4-FFF2-40B4-BE49-F238E27FC236}">
                <a16:creationId xmlns:a16="http://schemas.microsoft.com/office/drawing/2014/main" id="{3350E85B-05B1-4FD4-9C40-84800D242260}"/>
              </a:ext>
            </a:extLst>
          </p:cNvPr>
          <p:cNvSpPr txBox="1">
            <a:spLocks/>
          </p:cNvSpPr>
          <p:nvPr userDrawn="1"/>
        </p:nvSpPr>
        <p:spPr>
          <a:xfrm>
            <a:off x="9296400" y="23844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11F60A-92B8-43C0-91F8-851C09887DFC}" type="slidenum">
              <a:rPr lang="ja-JP" altLang="en-US" sz="1800" smtClean="0"/>
              <a:pPr/>
              <a:t>‹#›</a:t>
            </a:fld>
            <a:endParaRPr lang="ja-JP" altLang="en-US" sz="1800" dirty="0"/>
          </a:p>
        </p:txBody>
      </p:sp>
      <p:pic>
        <p:nvPicPr>
          <p:cNvPr id="8" name="Picture 2">
            <a:extLst>
              <a:ext uri="{FF2B5EF4-FFF2-40B4-BE49-F238E27FC236}">
                <a16:creationId xmlns:a16="http://schemas.microsoft.com/office/drawing/2014/main" id="{AC53896E-A7BD-4CC6-A3FC-506470B9C1A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09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C5F05-4F61-43F0-99A8-81B5E2CF07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6C4A08-5791-40A0-B023-30A6308F4F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DDCFBDC-DB66-4B27-A121-38156B487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881406-6904-439A-94DC-B35A17822C34}"/>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6" name="フッター プレースホルダー 5">
            <a:extLst>
              <a:ext uri="{FF2B5EF4-FFF2-40B4-BE49-F238E27FC236}">
                <a16:creationId xmlns:a16="http://schemas.microsoft.com/office/drawing/2014/main" id="{231141C6-BBB1-47B3-979A-B4600380DE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D60460-6384-4830-B6D8-F652C4B309E5}"/>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sp>
        <p:nvSpPr>
          <p:cNvPr id="10" name="スライド番号プレースホルダー 4">
            <a:extLst>
              <a:ext uri="{FF2B5EF4-FFF2-40B4-BE49-F238E27FC236}">
                <a16:creationId xmlns:a16="http://schemas.microsoft.com/office/drawing/2014/main" id="{EF99713E-73D3-4024-985F-63CE43AD3A28}"/>
              </a:ext>
            </a:extLst>
          </p:cNvPr>
          <p:cNvSpPr txBox="1">
            <a:spLocks/>
          </p:cNvSpPr>
          <p:nvPr userDrawn="1"/>
        </p:nvSpPr>
        <p:spPr>
          <a:xfrm>
            <a:off x="9296400" y="23844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11F60A-92B8-43C0-91F8-851C09887DFC}" type="slidenum">
              <a:rPr lang="ja-JP" altLang="en-US" sz="1800" smtClean="0"/>
              <a:pPr/>
              <a:t>‹#›</a:t>
            </a:fld>
            <a:endParaRPr lang="ja-JP" altLang="en-US" sz="1800" dirty="0"/>
          </a:p>
        </p:txBody>
      </p:sp>
      <p:pic>
        <p:nvPicPr>
          <p:cNvPr id="8" name="Picture 2">
            <a:extLst>
              <a:ext uri="{FF2B5EF4-FFF2-40B4-BE49-F238E27FC236}">
                <a16:creationId xmlns:a16="http://schemas.microsoft.com/office/drawing/2014/main" id="{BFBD8661-1A2A-474B-92C1-C50B57AD35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627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5F7A8C-310B-4E4C-8DCF-F509A0DB16A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053167-3CA6-4B26-9201-3D6A1FD72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1C36C6-84EA-4053-BA8D-7A0E12D6E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271B2B-6E42-4216-9EE3-77BA4ED87B99}"/>
              </a:ext>
            </a:extLst>
          </p:cNvPr>
          <p:cNvSpPr>
            <a:spLocks noGrp="1"/>
          </p:cNvSpPr>
          <p:nvPr>
            <p:ph type="dt" sz="half" idx="10"/>
          </p:nvPr>
        </p:nvSpPr>
        <p:spPr/>
        <p:txBody>
          <a:bodyPr/>
          <a:lstStyle/>
          <a:p>
            <a:fld id="{97763C8A-55E1-42D8-BA3E-9B8EFAB398F7}" type="datetimeFigureOut">
              <a:rPr kumimoji="1" lang="ja-JP" altLang="en-US" smtClean="0"/>
              <a:t>2020/11/25</a:t>
            </a:fld>
            <a:endParaRPr kumimoji="1" lang="ja-JP" altLang="en-US"/>
          </a:p>
        </p:txBody>
      </p:sp>
      <p:sp>
        <p:nvSpPr>
          <p:cNvPr id="6" name="フッター プレースホルダー 5">
            <a:extLst>
              <a:ext uri="{FF2B5EF4-FFF2-40B4-BE49-F238E27FC236}">
                <a16:creationId xmlns:a16="http://schemas.microsoft.com/office/drawing/2014/main" id="{A4F971EB-3E3E-43D9-AEC1-6EEFE5087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EC9638-1983-49CF-A358-3DEF57D8F5D6}"/>
              </a:ext>
            </a:extLst>
          </p:cNvPr>
          <p:cNvSpPr>
            <a:spLocks noGrp="1"/>
          </p:cNvSpPr>
          <p:nvPr>
            <p:ph type="sldNum" sz="quarter" idx="12"/>
          </p:nvPr>
        </p:nvSpPr>
        <p:spPr/>
        <p:txBody>
          <a:bodyPr/>
          <a:lstStyle/>
          <a:p>
            <a:fld id="{D211F60A-92B8-43C0-91F8-851C09887DFC}" type="slidenum">
              <a:rPr kumimoji="1" lang="ja-JP" altLang="en-US" smtClean="0"/>
              <a:t>‹#›</a:t>
            </a:fld>
            <a:endParaRPr kumimoji="1" lang="ja-JP" altLang="en-US"/>
          </a:p>
        </p:txBody>
      </p:sp>
      <p:sp>
        <p:nvSpPr>
          <p:cNvPr id="10" name="スライド番号プレースホルダー 4">
            <a:extLst>
              <a:ext uri="{FF2B5EF4-FFF2-40B4-BE49-F238E27FC236}">
                <a16:creationId xmlns:a16="http://schemas.microsoft.com/office/drawing/2014/main" id="{AEED224E-F807-4499-9E47-14570B4A4E5C}"/>
              </a:ext>
            </a:extLst>
          </p:cNvPr>
          <p:cNvSpPr txBox="1">
            <a:spLocks/>
          </p:cNvSpPr>
          <p:nvPr userDrawn="1"/>
        </p:nvSpPr>
        <p:spPr>
          <a:xfrm>
            <a:off x="9296400" y="238442"/>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11F60A-92B8-43C0-91F8-851C09887DFC}" type="slidenum">
              <a:rPr lang="ja-JP" altLang="en-US" sz="1800" smtClean="0"/>
              <a:pPr/>
              <a:t>‹#›</a:t>
            </a:fld>
            <a:endParaRPr lang="ja-JP" altLang="en-US" sz="1800" dirty="0"/>
          </a:p>
        </p:txBody>
      </p:sp>
      <p:pic>
        <p:nvPicPr>
          <p:cNvPr id="8" name="Picture 2">
            <a:extLst>
              <a:ext uri="{FF2B5EF4-FFF2-40B4-BE49-F238E27FC236}">
                <a16:creationId xmlns:a16="http://schemas.microsoft.com/office/drawing/2014/main" id="{20CE7F12-59FE-4299-BA06-39B509A2F3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42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C0ABC0A-B251-4BD2-B24D-4AA6A1CF3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F5B2ED-F048-40C2-AB00-025557744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52FBE5-D0FB-440B-993D-882AEA4A7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63C8A-55E1-42D8-BA3E-9B8EFAB398F7}" type="datetimeFigureOut">
              <a:rPr kumimoji="1" lang="ja-JP" altLang="en-US" smtClean="0"/>
              <a:t>2020/11/25</a:t>
            </a:fld>
            <a:endParaRPr kumimoji="1" lang="ja-JP" altLang="en-US"/>
          </a:p>
        </p:txBody>
      </p:sp>
      <p:sp>
        <p:nvSpPr>
          <p:cNvPr id="5" name="フッター プレースホルダー 4">
            <a:extLst>
              <a:ext uri="{FF2B5EF4-FFF2-40B4-BE49-F238E27FC236}">
                <a16:creationId xmlns:a16="http://schemas.microsoft.com/office/drawing/2014/main" id="{668D87D6-367B-479D-BE4F-A4BD9EA6A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222AAF-F4A4-44EC-9CBF-32525F4E8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1F60A-92B8-43C0-91F8-851C09887DFC}" type="slidenum">
              <a:rPr kumimoji="1" lang="ja-JP" altLang="en-US" smtClean="0"/>
              <a:t>‹#›</a:t>
            </a:fld>
            <a:endParaRPr kumimoji="1" lang="ja-JP" altLang="en-US"/>
          </a:p>
        </p:txBody>
      </p:sp>
      <p:pic>
        <p:nvPicPr>
          <p:cNvPr id="8" name="Picture 2">
            <a:extLst>
              <a:ext uri="{FF2B5EF4-FFF2-40B4-BE49-F238E27FC236}">
                <a16:creationId xmlns:a16="http://schemas.microsoft.com/office/drawing/2014/main" id="{9C6A6F6D-EFDF-429E-BAD8-9DB7274AE5A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831233" y="6259702"/>
            <a:ext cx="3311999" cy="55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42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1935D12-5E88-4C4D-B2C7-89CE7FA105A2}"/>
              </a:ext>
            </a:extLst>
          </p:cNvPr>
          <p:cNvSpPr/>
          <p:nvPr/>
        </p:nvSpPr>
        <p:spPr>
          <a:xfrm>
            <a:off x="1018572" y="1512277"/>
            <a:ext cx="10556112" cy="1441937"/>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C250625-2EDE-4E91-9CDC-2589284AFF66}"/>
              </a:ext>
            </a:extLst>
          </p:cNvPr>
          <p:cNvSpPr>
            <a:spLocks noGrp="1"/>
          </p:cNvSpPr>
          <p:nvPr>
            <p:ph type="ctrTitle"/>
          </p:nvPr>
        </p:nvSpPr>
        <p:spPr>
          <a:xfrm>
            <a:off x="1018572" y="1122363"/>
            <a:ext cx="10556112" cy="2387600"/>
          </a:xfrm>
        </p:spPr>
        <p:txBody>
          <a:bodyPr anchor="ctr">
            <a:normAutofit/>
          </a:bodyPr>
          <a:lstStyle/>
          <a:p>
            <a:r>
              <a:rPr lang="en-US" altLang="ja-JP" sz="4400" dirty="0">
                <a:effectLst/>
                <a:latin typeface="メイリオ" panose="020B0604030504040204" pitchFamily="50" charset="-128"/>
                <a:ea typeface="メイリオ" panose="020B0604030504040204" pitchFamily="50" charset="-128"/>
                <a:cs typeface="ＭＳ Ｐゴシック" panose="020B0600070205080204" pitchFamily="50" charset="-128"/>
              </a:rPr>
              <a:t>TSU-90B </a:t>
            </a:r>
            <a:r>
              <a:rPr lang="ja-JP" altLang="en-US" sz="4400" dirty="0">
                <a:effectLst/>
                <a:latin typeface="メイリオ" panose="020B0604030504040204" pitchFamily="50" charset="-128"/>
                <a:ea typeface="メイリオ" panose="020B0604030504040204" pitchFamily="50" charset="-128"/>
                <a:cs typeface="ＭＳ Ｐゴシック" panose="020B0600070205080204" pitchFamily="50" charset="-128"/>
              </a:rPr>
              <a:t>測定機材見直し</a:t>
            </a:r>
            <a:endParaRPr kumimoji="1" lang="ja-JP" altLang="en-US" sz="4400"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835C9BAB-1659-4B40-A773-A6CAF0DED765}"/>
              </a:ext>
            </a:extLst>
          </p:cNvPr>
          <p:cNvSpPr>
            <a:spLocks noGrp="1"/>
          </p:cNvSpPr>
          <p:nvPr>
            <p:ph type="subTitle" idx="1"/>
          </p:nvPr>
        </p:nvSpPr>
        <p:spPr>
          <a:xfrm>
            <a:off x="1524000" y="4079875"/>
            <a:ext cx="9144000" cy="1655762"/>
          </a:xfrm>
        </p:spPr>
        <p:txBody>
          <a:bodyPr>
            <a:normAutofit/>
          </a:bodyPr>
          <a:lstStyle/>
          <a:p>
            <a:r>
              <a:rPr kumimoji="1" lang="en-US" altLang="ja-JP" sz="4000" dirty="0">
                <a:latin typeface="メイリオ" panose="020B0604030504040204" pitchFamily="50" charset="-128"/>
                <a:ea typeface="メイリオ" panose="020B0604030504040204" pitchFamily="50" charset="-128"/>
              </a:rPr>
              <a:t>TRK </a:t>
            </a:r>
            <a:r>
              <a:rPr kumimoji="1" lang="ja-JP" altLang="en-US" sz="4000" dirty="0">
                <a:latin typeface="メイリオ" panose="020B0604030504040204" pitchFamily="50" charset="-128"/>
                <a:ea typeface="メイリオ" panose="020B0604030504040204" pitchFamily="50" charset="-128"/>
              </a:rPr>
              <a:t>濾過器</a:t>
            </a:r>
            <a:r>
              <a:rPr kumimoji="1" lang="en-US" altLang="ja-JP" sz="4000" dirty="0">
                <a:latin typeface="メイリオ" panose="020B0604030504040204" pitchFamily="50" charset="-128"/>
                <a:ea typeface="メイリオ" panose="020B0604030504040204" pitchFamily="50" charset="-128"/>
              </a:rPr>
              <a:t>G.</a:t>
            </a:r>
          </a:p>
          <a:p>
            <a:r>
              <a:rPr lang="en-US" altLang="ja-JP" sz="4000" dirty="0">
                <a:latin typeface="メイリオ" panose="020B0604030504040204" pitchFamily="50" charset="-128"/>
                <a:ea typeface="メイリオ" panose="020B0604030504040204" pitchFamily="50" charset="-128"/>
              </a:rPr>
              <a:t>‘20.8.20 (</a:t>
            </a:r>
            <a:r>
              <a:rPr lang="ja-JP" altLang="en-US" sz="4000" dirty="0">
                <a:latin typeface="メイリオ" panose="020B0604030504040204" pitchFamily="50" charset="-128"/>
                <a:ea typeface="メイリオ" panose="020B0604030504040204" pitchFamily="50" charset="-128"/>
              </a:rPr>
              <a:t>木</a:t>
            </a:r>
            <a:r>
              <a:rPr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0527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7FAFBD-35FB-429E-A888-70919580090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65AD8D0-3757-419A-9E48-8FDB0B0BF60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14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48C8C4E-D2D0-4BB4-9DB0-19143CBDBE44}"/>
              </a:ext>
            </a:extLst>
          </p:cNvPr>
          <p:cNvSpPr>
            <a:spLocks noGrp="1" noChangeArrowheads="1"/>
          </p:cNvSpPr>
          <p:nvPr>
            <p:ph type="title"/>
          </p:nvPr>
        </p:nvSpPr>
        <p:spPr/>
        <p:txBody>
          <a:bodyPr/>
          <a:lstStyle/>
          <a:p>
            <a:r>
              <a:rPr lang="ja-JP" altLang="en-US" sz="3600">
                <a:ea typeface="メイリオ" panose="020B0604030504040204" pitchFamily="50" charset="-128"/>
              </a:rPr>
              <a:t>モールの定理</a:t>
            </a:r>
          </a:p>
        </p:txBody>
      </p:sp>
      <p:sp>
        <p:nvSpPr>
          <p:cNvPr id="3075" name="Rectangle 3">
            <a:extLst>
              <a:ext uri="{FF2B5EF4-FFF2-40B4-BE49-F238E27FC236}">
                <a16:creationId xmlns:a16="http://schemas.microsoft.com/office/drawing/2014/main" id="{D45E2D8B-8139-42F2-A490-289ED2B819F0}"/>
              </a:ext>
            </a:extLst>
          </p:cNvPr>
          <p:cNvSpPr>
            <a:spLocks noGrp="1" noChangeArrowheads="1"/>
          </p:cNvSpPr>
          <p:nvPr>
            <p:ph type="body" idx="1"/>
          </p:nvPr>
        </p:nvSpPr>
        <p:spPr>
          <a:xfrm>
            <a:off x="1981200" y="1600200"/>
            <a:ext cx="8686800" cy="4565650"/>
          </a:xfrm>
        </p:spPr>
        <p:txBody>
          <a:bodyPr>
            <a:normAutofit lnSpcReduction="10000"/>
          </a:bodyPr>
          <a:lstStyle/>
          <a:p>
            <a:pPr marL="609600" indent="-609600">
              <a:buNone/>
            </a:pPr>
            <a:r>
              <a:rPr lang="ja-JP" altLang="en-US" sz="2400">
                <a:ea typeface="メイリオ" panose="020B0604030504040204" pitchFamily="50" charset="-128"/>
              </a:rPr>
              <a:t>単純梁においてその曲げモーメント図を</a:t>
            </a:r>
            <a:r>
              <a:rPr lang="en-US" altLang="ja-JP" sz="2400">
                <a:ea typeface="メイリオ" panose="020B0604030504040204" pitchFamily="50" charset="-128"/>
              </a:rPr>
              <a:t>1/EI</a:t>
            </a:r>
            <a:r>
              <a:rPr lang="ja-JP" altLang="en-US" sz="2400">
                <a:ea typeface="メイリオ" panose="020B0604030504040204" pitchFamily="50" charset="-128"/>
              </a:rPr>
              <a:t>倍したもの</a:t>
            </a:r>
            <a:r>
              <a:rPr lang="en-US" altLang="ja-JP" sz="2400">
                <a:ea typeface="メイリオ" panose="020B0604030504040204" pitchFamily="50" charset="-128"/>
              </a:rPr>
              <a:t>(M/EI)</a:t>
            </a:r>
            <a:r>
              <a:rPr lang="ja-JP" altLang="en-US" sz="2400">
                <a:ea typeface="メイリオ" panose="020B0604030504040204" pitchFamily="50" charset="-128"/>
              </a:rPr>
              <a:t>同</a:t>
            </a:r>
            <a:r>
              <a:rPr lang="ja-JP" altLang="ja-JP" sz="2400">
                <a:ea typeface="メイリオ" panose="020B0604030504040204" pitchFamily="50" charset="-128"/>
              </a:rPr>
              <a:t>じ</a:t>
            </a:r>
            <a:r>
              <a:rPr lang="ja-JP" altLang="en-US" sz="2400">
                <a:ea typeface="メイリオ" panose="020B0604030504040204" pitchFamily="50" charset="-128"/>
              </a:rPr>
              <a:t>を同じはりに加わる荷重と仮想するとき</a:t>
            </a:r>
          </a:p>
          <a:p>
            <a:pPr marL="609600" indent="-609600"/>
            <a:r>
              <a:rPr lang="ja-JP" altLang="en-US" sz="2400">
                <a:ea typeface="メイリオ" panose="020B0604030504040204" pitchFamily="50" charset="-128"/>
              </a:rPr>
              <a:t>各点の傾斜は仮想荷重によるその点のせん断力に等しい</a:t>
            </a:r>
          </a:p>
          <a:p>
            <a:pPr marL="609600" indent="-609600">
              <a:buFontTx/>
              <a:buAutoNum type="arabicParenBoth"/>
            </a:pPr>
            <a:r>
              <a:rPr lang="ja-JP" altLang="en-US" sz="2400">
                <a:ea typeface="メイリオ" panose="020B0604030504040204" pitchFamily="50" charset="-128"/>
              </a:rPr>
              <a:t>各点のたわみは仮想荷重にようるその点の曲げモーメントに等しい</a:t>
            </a:r>
          </a:p>
          <a:p>
            <a:pPr marL="609600" indent="-609600">
              <a:buNone/>
            </a:pPr>
            <a:endParaRPr lang="ja-JP" altLang="en-US" sz="2400">
              <a:ea typeface="メイリオ" panose="020B0604030504040204" pitchFamily="50" charset="-128"/>
            </a:endParaRPr>
          </a:p>
          <a:p>
            <a:pPr marL="609600" indent="-609600">
              <a:buNone/>
            </a:pPr>
            <a:r>
              <a:rPr lang="ja-JP" altLang="en-US" sz="2400">
                <a:ea typeface="メイリオ" panose="020B0604030504040204" pitchFamily="50" charset="-128"/>
              </a:rPr>
              <a:t>片持ち梁においてはその曲げモーメント図を</a:t>
            </a:r>
            <a:r>
              <a:rPr lang="en-US" altLang="ja-JP" sz="2400">
                <a:ea typeface="メイリオ" panose="020B0604030504040204" pitchFamily="50" charset="-128"/>
              </a:rPr>
              <a:t>1/EI</a:t>
            </a:r>
            <a:r>
              <a:rPr lang="ja-JP" altLang="en-US" sz="2400">
                <a:ea typeface="メイリオ" panose="020B0604030504040204" pitchFamily="50" charset="-128"/>
              </a:rPr>
              <a:t>したもの</a:t>
            </a:r>
            <a:r>
              <a:rPr lang="en-US" altLang="ja-JP" sz="2400">
                <a:ea typeface="メイリオ" panose="020B0604030504040204" pitchFamily="50" charset="-128"/>
              </a:rPr>
              <a:t>(M/EI)</a:t>
            </a:r>
            <a:r>
              <a:rPr lang="ja-JP" altLang="en-US" sz="2400">
                <a:ea typeface="メイリオ" panose="020B0604030504040204" pitchFamily="50" charset="-128"/>
              </a:rPr>
              <a:t>が元のはりの自由端と固定端を逆にしたはりに荷重として加わったものと仮想するとき</a:t>
            </a:r>
          </a:p>
          <a:p>
            <a:pPr marL="609600" indent="-609600">
              <a:buNone/>
            </a:pPr>
            <a:r>
              <a:rPr lang="en-US" altLang="ja-JP" sz="2400">
                <a:ea typeface="メイリオ" panose="020B0604030504040204" pitchFamily="50" charset="-128"/>
              </a:rPr>
              <a:t>(3)</a:t>
            </a:r>
            <a:r>
              <a:rPr lang="ja-JP" altLang="en-US" sz="2400">
                <a:ea typeface="メイリオ" panose="020B0604030504040204" pitchFamily="50" charset="-128"/>
              </a:rPr>
              <a:t>　各点の傾斜は仮想荷重によるその点のせん断力に等しい</a:t>
            </a:r>
          </a:p>
          <a:p>
            <a:pPr marL="609600" indent="-609600">
              <a:buNone/>
            </a:pPr>
            <a:r>
              <a:rPr lang="en-US" altLang="ja-JP" sz="2400">
                <a:ea typeface="メイリオ" panose="020B0604030504040204" pitchFamily="50" charset="-128"/>
              </a:rPr>
              <a:t>(4)</a:t>
            </a:r>
            <a:r>
              <a:rPr lang="ja-JP" altLang="en-US" sz="2400">
                <a:ea typeface="メイリオ" panose="020B0604030504040204" pitchFamily="50" charset="-128"/>
              </a:rPr>
              <a:t>　各点のたわみは仮想荷重によるその点の曲げモーメントに等しい</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2B0E1C1-58B1-4ACA-94B2-62D046DF5936}"/>
              </a:ext>
            </a:extLst>
          </p:cNvPr>
          <p:cNvSpPr>
            <a:spLocks noGrp="1" noChangeArrowheads="1"/>
          </p:cNvSpPr>
          <p:nvPr>
            <p:ph type="title"/>
          </p:nvPr>
        </p:nvSpPr>
        <p:spPr/>
        <p:txBody>
          <a:bodyPr/>
          <a:lstStyle/>
          <a:p>
            <a:r>
              <a:rPr lang="ja-JP" altLang="en-US" sz="3600">
                <a:ea typeface="メイリオ" panose="020B0604030504040204" pitchFamily="50" charset="-128"/>
              </a:rPr>
              <a:t>モールの定理 </a:t>
            </a:r>
            <a:r>
              <a:rPr lang="en-US" altLang="ja-JP" sz="3600">
                <a:ea typeface="メイリオ" panose="020B0604030504040204" pitchFamily="50" charset="-128"/>
              </a:rPr>
              <a:t>(</a:t>
            </a:r>
            <a:r>
              <a:rPr lang="ja-JP" altLang="en-US" sz="3600">
                <a:ea typeface="メイリオ" panose="020B0604030504040204" pitchFamily="50" charset="-128"/>
              </a:rPr>
              <a:t>別表現</a:t>
            </a:r>
            <a:r>
              <a:rPr lang="en-US" altLang="ja-JP" sz="3600">
                <a:ea typeface="メイリオ" panose="020B0604030504040204" pitchFamily="50" charset="-128"/>
              </a:rPr>
              <a:t>)</a:t>
            </a:r>
          </a:p>
        </p:txBody>
      </p:sp>
      <p:sp>
        <p:nvSpPr>
          <p:cNvPr id="5123" name="Rectangle 3">
            <a:extLst>
              <a:ext uri="{FF2B5EF4-FFF2-40B4-BE49-F238E27FC236}">
                <a16:creationId xmlns:a16="http://schemas.microsoft.com/office/drawing/2014/main" id="{E07C46B1-F50C-4167-BD59-522469695362}"/>
              </a:ext>
            </a:extLst>
          </p:cNvPr>
          <p:cNvSpPr>
            <a:spLocks noGrp="1" noChangeArrowheads="1"/>
          </p:cNvSpPr>
          <p:nvPr>
            <p:ph type="body" idx="1"/>
          </p:nvPr>
        </p:nvSpPr>
        <p:spPr>
          <a:xfrm>
            <a:off x="1981200" y="1600200"/>
            <a:ext cx="8686800" cy="4565650"/>
          </a:xfrm>
        </p:spPr>
        <p:txBody>
          <a:bodyPr/>
          <a:lstStyle/>
          <a:p>
            <a:pPr marL="609600" indent="-609600">
              <a:buNone/>
            </a:pPr>
            <a:r>
              <a:rPr lang="ja-JP" altLang="en-US" sz="2400">
                <a:ea typeface="メイリオ" panose="020B0604030504040204" pitchFamily="50" charset="-128"/>
              </a:rPr>
              <a:t>梁の曲げモーメントを</a:t>
            </a:r>
            <a:r>
              <a:rPr lang="en-US" altLang="ja-JP" sz="2400">
                <a:ea typeface="メイリオ" panose="020B0604030504040204" pitchFamily="50" charset="-128"/>
              </a:rPr>
              <a:t>-EI</a:t>
            </a:r>
            <a:r>
              <a:rPr lang="ja-JP" altLang="en-US" sz="2400">
                <a:ea typeface="メイリオ" panose="020B0604030504040204" pitchFamily="50" charset="-128"/>
              </a:rPr>
              <a:t>で除し、その値を荷重と考えると、ある点のたわみはその点の曲げモーメントの値に、また、ある点のたわみ角はその点のせん断力に等しい。ただし片持ち梁の場合は固定端と自由端を入れ替える必要があ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1DA27C-E693-4180-B2D8-61E52835FC49}"/>
              </a:ext>
            </a:extLst>
          </p:cNvPr>
          <p:cNvSpPr>
            <a:spLocks noGrp="1" noChangeArrowheads="1"/>
          </p:cNvSpPr>
          <p:nvPr>
            <p:ph type="title"/>
          </p:nvPr>
        </p:nvSpPr>
        <p:spPr>
          <a:xfrm>
            <a:off x="1992313" y="260350"/>
            <a:ext cx="8229600" cy="1143000"/>
          </a:xfrm>
        </p:spPr>
        <p:txBody>
          <a:bodyPr/>
          <a:lstStyle/>
          <a:p>
            <a:r>
              <a:rPr lang="ja-JP" altLang="en-US" sz="3600">
                <a:ea typeface="メイリオ" panose="020B0604030504040204" pitchFamily="50" charset="-128"/>
              </a:rPr>
              <a:t>なぜモールの定理 </a:t>
            </a:r>
            <a:r>
              <a:rPr lang="en-US" altLang="ja-JP" sz="3600">
                <a:ea typeface="メイリオ" panose="020B0604030504040204" pitchFamily="50" charset="-128"/>
              </a:rPr>
              <a:t>?</a:t>
            </a:r>
          </a:p>
        </p:txBody>
      </p:sp>
      <p:sp>
        <p:nvSpPr>
          <p:cNvPr id="7171" name="Rectangle 3">
            <a:extLst>
              <a:ext uri="{FF2B5EF4-FFF2-40B4-BE49-F238E27FC236}">
                <a16:creationId xmlns:a16="http://schemas.microsoft.com/office/drawing/2014/main" id="{B72FAB88-37D7-4F86-9ABA-E935CCA5E815}"/>
              </a:ext>
            </a:extLst>
          </p:cNvPr>
          <p:cNvSpPr>
            <a:spLocks noGrp="1" noChangeArrowheads="1"/>
          </p:cNvSpPr>
          <p:nvPr>
            <p:ph type="body" idx="1"/>
          </p:nvPr>
        </p:nvSpPr>
        <p:spPr>
          <a:xfrm>
            <a:off x="1981200" y="1600200"/>
            <a:ext cx="8686800" cy="4565650"/>
          </a:xfrm>
        </p:spPr>
        <p:txBody>
          <a:bodyPr/>
          <a:lstStyle/>
          <a:p>
            <a:pPr marL="609600" indent="-609600">
              <a:buNone/>
            </a:pPr>
            <a:r>
              <a:rPr lang="ja-JP" altLang="en-US" sz="2400" dirty="0">
                <a:ea typeface="メイリオ" panose="020B0604030504040204" pitchFamily="50" charset="-128"/>
              </a:rPr>
              <a:t>・導入に、微・積を極力避ける </a:t>
            </a:r>
            <a:r>
              <a:rPr lang="en-US" altLang="ja-JP" sz="2400" dirty="0">
                <a:ea typeface="メイリオ" panose="020B0604030504040204" pitchFamily="50" charset="-128"/>
              </a:rPr>
              <a:t>(</a:t>
            </a:r>
            <a:r>
              <a:rPr lang="ja-JP" altLang="en-US" sz="2400" dirty="0">
                <a:ea typeface="メイリオ" panose="020B0604030504040204" pitchFamily="50" charset="-128"/>
              </a:rPr>
              <a:t>ゼロではない</a:t>
            </a:r>
            <a:r>
              <a:rPr lang="en-US" altLang="ja-JP" sz="2400" dirty="0">
                <a:ea typeface="メイリオ" panose="020B0604030504040204" pitchFamily="50" charset="-128"/>
              </a:rPr>
              <a:t>)</a:t>
            </a:r>
          </a:p>
          <a:p>
            <a:pPr marL="609600" indent="-609600">
              <a:buNone/>
            </a:pPr>
            <a:r>
              <a:rPr lang="ja-JP" altLang="en-US" sz="2400" dirty="0">
                <a:ea typeface="メイリオ" panose="020B0604030504040204" pitchFamily="50" charset="-128"/>
              </a:rPr>
              <a:t>・下記、</a:t>
            </a:r>
            <a:r>
              <a:rPr lang="ja-JP" altLang="en-US" sz="2400" u="sng" dirty="0">
                <a:ea typeface="メイリオ" panose="020B0604030504040204" pitchFamily="50" charset="-128"/>
              </a:rPr>
              <a:t>曲げモーメント図を描くこと</a:t>
            </a:r>
            <a:r>
              <a:rPr lang="ja-JP" altLang="en-US" sz="2400" dirty="0">
                <a:ea typeface="メイリオ" panose="020B0604030504040204" pitchFamily="50" charset="-128"/>
              </a:rPr>
              <a:t>さえ出来れば良い ことに集約できると言っても過言ではない。</a:t>
            </a:r>
            <a:endParaRPr lang="en-US" altLang="ja-JP" sz="2400" dirty="0">
              <a:ea typeface="メイリオ" panose="020B0604030504040204" pitchFamily="50" charset="-128"/>
            </a:endParaRPr>
          </a:p>
          <a:p>
            <a:pPr marL="609600" indent="-609600">
              <a:buNone/>
            </a:pPr>
            <a:r>
              <a:rPr lang="ja-JP" altLang="en-US" sz="2400" dirty="0">
                <a:ea typeface="メイリオ" panose="020B0604030504040204" pitchFamily="50" charset="-128"/>
              </a:rPr>
              <a:t>「曲げモーメントを描くことによって」・・・</a:t>
            </a:r>
          </a:p>
          <a:p>
            <a:pPr marL="609600" indent="-609600">
              <a:buNone/>
            </a:pPr>
            <a:r>
              <a:rPr lang="ja-JP" altLang="en-US" sz="2400" dirty="0">
                <a:ea typeface="メイリオ" panose="020B0604030504040204" pitchFamily="50" charset="-128"/>
              </a:rPr>
              <a:t>	たわみ曲線を求めることができる。</a:t>
            </a:r>
          </a:p>
          <a:p>
            <a:pPr marL="609600" indent="-609600">
              <a:buNone/>
            </a:pPr>
            <a:r>
              <a:rPr lang="ja-JP" altLang="en-US" sz="2400" dirty="0">
                <a:ea typeface="メイリオ" panose="020B0604030504040204" pitchFamily="50" charset="-128"/>
              </a:rPr>
              <a:t>	</a:t>
            </a:r>
            <a:r>
              <a:rPr lang="en-US" altLang="ja-JP" sz="2400" dirty="0">
                <a:ea typeface="メイリオ" panose="020B0604030504040204" pitchFamily="50" charset="-128"/>
              </a:rPr>
              <a:t>FEM</a:t>
            </a:r>
          </a:p>
          <a:p>
            <a:pPr marL="609600" indent="-609600">
              <a:buNone/>
            </a:pPr>
            <a:r>
              <a:rPr lang="ja-JP" altLang="en-US" sz="2400" dirty="0">
                <a:ea typeface="メイリオ" panose="020B0604030504040204" pitchFamily="50" charset="-128"/>
              </a:rPr>
              <a:t>　　これらは、モールの定理を中心に展開する。</a:t>
            </a:r>
          </a:p>
          <a:p>
            <a:pPr marL="609600" indent="-609600">
              <a:buNone/>
            </a:pPr>
            <a:r>
              <a:rPr lang="ja-JP" altLang="en-US" sz="2400" dirty="0">
                <a:ea typeface="メイリオ" panose="020B0604030504040204" pitchFamily="50" charset="-128"/>
              </a:rPr>
              <a:t>　　　　　　　　 </a:t>
            </a:r>
            <a:r>
              <a:rPr lang="en-US" altLang="ja-JP" sz="2400" dirty="0">
                <a:ea typeface="メイリオ" panose="020B0604030504040204" pitchFamily="50" charset="-128"/>
              </a:rPr>
              <a:t>(</a:t>
            </a:r>
            <a:r>
              <a:rPr lang="ja-JP" altLang="en-US" sz="2400" dirty="0">
                <a:ea typeface="メイリオ" panose="020B0604030504040204" pitchFamily="50" charset="-128"/>
              </a:rPr>
              <a:t>学習の中頃に導入を果たす</a:t>
            </a:r>
            <a:r>
              <a:rPr lang="en-US" altLang="ja-JP" sz="2400" dirty="0">
                <a:ea typeface="メイリオ" panose="020B0604030504040204" pitchFamily="50" charset="-128"/>
              </a:rPr>
              <a:t>)</a:t>
            </a:r>
          </a:p>
          <a:p>
            <a:pPr marL="609600" indent="-609600">
              <a:buNone/>
            </a:pPr>
            <a:r>
              <a:rPr lang="ja-JP" altLang="en-US" sz="2400" dirty="0">
                <a:ea typeface="メイリオ" panose="020B0604030504040204" pitchFamily="50" charset="-128"/>
              </a:rPr>
              <a:t>・</a:t>
            </a:r>
            <a:r>
              <a:rPr lang="en-US" altLang="ja-JP" sz="2400" dirty="0">
                <a:ea typeface="メイリオ" panose="020B0604030504040204" pitchFamily="50" charset="-128"/>
              </a:rPr>
              <a:t>(</a:t>
            </a:r>
            <a:r>
              <a:rPr lang="ja-JP" altLang="en-US" sz="2400" dirty="0">
                <a:ea typeface="メイリオ" panose="020B0604030504040204" pitchFamily="50" charset="-128"/>
              </a:rPr>
              <a:t>必要であれば</a:t>
            </a:r>
            <a:r>
              <a:rPr lang="en-US" altLang="ja-JP" sz="2400" dirty="0">
                <a:ea typeface="メイリオ" panose="020B0604030504040204" pitchFamily="50" charset="-128"/>
              </a:rPr>
              <a:t>) </a:t>
            </a:r>
            <a:r>
              <a:rPr lang="ja-JP" altLang="en-US" sz="2400" dirty="0">
                <a:ea typeface="メイリオ" panose="020B0604030504040204" pitchFamily="50" charset="-128"/>
              </a:rPr>
              <a:t>材力問題に合流できる。</a:t>
            </a:r>
          </a:p>
          <a:p>
            <a:pPr marL="609600" indent="-609600">
              <a:buNone/>
            </a:pPr>
            <a:r>
              <a:rPr lang="ja-JP" altLang="en-US" sz="2400" dirty="0">
                <a:ea typeface="メイリオ" panose="020B0604030504040204" pitchFamily="50" charset="-128"/>
              </a:rPr>
              <a:t>◎設計業務的には、これで十分。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FAF1F98-D75A-44BE-B5ED-AB945004C103}"/>
              </a:ext>
            </a:extLst>
          </p:cNvPr>
          <p:cNvSpPr>
            <a:spLocks noGrp="1" noChangeArrowheads="1"/>
          </p:cNvSpPr>
          <p:nvPr>
            <p:ph type="title"/>
          </p:nvPr>
        </p:nvSpPr>
        <p:spPr>
          <a:xfrm>
            <a:off x="1992313" y="260350"/>
            <a:ext cx="8229600" cy="1143000"/>
          </a:xfrm>
        </p:spPr>
        <p:txBody>
          <a:bodyPr/>
          <a:lstStyle/>
          <a:p>
            <a:r>
              <a:rPr lang="ja-JP" altLang="en-US" sz="3600">
                <a:ea typeface="メイリオ" panose="020B0604030504040204" pitchFamily="50" charset="-128"/>
              </a:rPr>
              <a:t>学習ステップ</a:t>
            </a:r>
          </a:p>
        </p:txBody>
      </p:sp>
      <p:sp>
        <p:nvSpPr>
          <p:cNvPr id="8195" name="Rectangle 3">
            <a:extLst>
              <a:ext uri="{FF2B5EF4-FFF2-40B4-BE49-F238E27FC236}">
                <a16:creationId xmlns:a16="http://schemas.microsoft.com/office/drawing/2014/main" id="{5D048EF8-9F1A-4798-ABDB-5BB4EC55FFCD}"/>
              </a:ext>
            </a:extLst>
          </p:cNvPr>
          <p:cNvSpPr>
            <a:spLocks noGrp="1" noChangeArrowheads="1"/>
          </p:cNvSpPr>
          <p:nvPr>
            <p:ph type="body" idx="1"/>
          </p:nvPr>
        </p:nvSpPr>
        <p:spPr>
          <a:xfrm>
            <a:off x="1981200" y="1600200"/>
            <a:ext cx="8686800" cy="4565650"/>
          </a:xfrm>
        </p:spPr>
        <p:txBody>
          <a:bodyPr/>
          <a:lstStyle/>
          <a:p>
            <a:pPr marL="609600" indent="-609600">
              <a:buNone/>
            </a:pPr>
            <a:r>
              <a:rPr lang="ja-JP" altLang="en-US" sz="2400">
                <a:ea typeface="メイリオ" panose="020B0604030504040204" pitchFamily="50" charset="-128"/>
              </a:rPr>
              <a:t>計算モデル </a:t>
            </a:r>
            <a:r>
              <a:rPr lang="en-US" altLang="ja-JP" sz="2400">
                <a:ea typeface="メイリオ" panose="020B0604030504040204" pitchFamily="50" charset="-128"/>
              </a:rPr>
              <a:t>(</a:t>
            </a:r>
            <a:r>
              <a:rPr lang="ja-JP" altLang="en-US" sz="2400">
                <a:ea typeface="メイリオ" panose="020B0604030504040204" pitchFamily="50" charset="-128"/>
              </a:rPr>
              <a:t>片持ち梁、単純梁</a:t>
            </a:r>
            <a:r>
              <a:rPr lang="en-US" altLang="ja-JP" sz="2400">
                <a:ea typeface="メイリオ" panose="020B0604030504040204" pitchFamily="50" charset="-128"/>
              </a:rPr>
              <a:t>)</a:t>
            </a:r>
          </a:p>
          <a:p>
            <a:pPr marL="609600" indent="-609600">
              <a:buNone/>
            </a:pPr>
            <a:r>
              <a:rPr lang="ja-JP" altLang="en-US" sz="2400">
                <a:ea typeface="メイリオ" panose="020B0604030504040204" pitchFamily="50" charset="-128"/>
              </a:rPr>
              <a:t>力のつり合い、反力の計算</a:t>
            </a:r>
          </a:p>
          <a:p>
            <a:pPr marL="609600" indent="-609600">
              <a:buNone/>
            </a:pPr>
            <a:r>
              <a:rPr lang="en-US" altLang="ja-JP" sz="2400">
                <a:ea typeface="メイリオ" panose="020B0604030504040204" pitchFamily="50" charset="-128"/>
              </a:rPr>
              <a:t>SFD</a:t>
            </a:r>
          </a:p>
          <a:p>
            <a:pPr marL="609600" indent="-609600">
              <a:buNone/>
            </a:pPr>
            <a:r>
              <a:rPr lang="en-US" altLang="ja-JP" sz="2400">
                <a:ea typeface="メイリオ" panose="020B0604030504040204" pitchFamily="50" charset="-128"/>
              </a:rPr>
              <a:t>BMD</a:t>
            </a:r>
          </a:p>
          <a:p>
            <a:pPr marL="609600" indent="-609600">
              <a:buNone/>
            </a:pPr>
            <a:r>
              <a:rPr lang="ja-JP" altLang="en-US" sz="2400">
                <a:ea typeface="メイリオ" panose="020B0604030504040204" pitchFamily="50" charset="-128"/>
              </a:rPr>
              <a:t>三角形荷重の</a:t>
            </a:r>
            <a:r>
              <a:rPr lang="en-US" altLang="ja-JP" sz="2400">
                <a:ea typeface="メイリオ" panose="020B0604030504040204" pitchFamily="50" charset="-128"/>
              </a:rPr>
              <a:t>BMD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22F46EE-2E39-4697-A255-3414ED5C23F7}"/>
              </a:ext>
            </a:extLst>
          </p:cNvPr>
          <p:cNvSpPr>
            <a:spLocks noGrp="1" noChangeArrowheads="1"/>
          </p:cNvSpPr>
          <p:nvPr>
            <p:ph type="title"/>
          </p:nvPr>
        </p:nvSpPr>
        <p:spPr/>
        <p:txBody>
          <a:bodyPr/>
          <a:lstStyle/>
          <a:p>
            <a:endParaRPr lang="ja-JP" altLang="ja-JP"/>
          </a:p>
        </p:txBody>
      </p:sp>
      <p:sp>
        <p:nvSpPr>
          <p:cNvPr id="9219" name="Rectangle 3">
            <a:extLst>
              <a:ext uri="{FF2B5EF4-FFF2-40B4-BE49-F238E27FC236}">
                <a16:creationId xmlns:a16="http://schemas.microsoft.com/office/drawing/2014/main" id="{293D3367-28AE-44AE-98C3-1F9AE1942432}"/>
              </a:ext>
            </a:extLst>
          </p:cNvPr>
          <p:cNvSpPr>
            <a:spLocks noGrp="1" noChangeArrowheads="1"/>
          </p:cNvSpPr>
          <p:nvPr>
            <p:ph type="body" idx="1"/>
          </p:nvPr>
        </p:nvSpPr>
        <p:spPr/>
        <p:txBody>
          <a:bodyPr/>
          <a:lstStyle/>
          <a:p>
            <a:endParaRPr lang="ja-JP" altLang="ja-J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1A64C45-C0B6-4E96-8E44-87B344CE2570}"/>
              </a:ext>
            </a:extLst>
          </p:cNvPr>
          <p:cNvSpPr>
            <a:spLocks noGrp="1" noChangeArrowheads="1"/>
          </p:cNvSpPr>
          <p:nvPr>
            <p:ph type="title"/>
          </p:nvPr>
        </p:nvSpPr>
        <p:spPr/>
        <p:txBody>
          <a:bodyPr/>
          <a:lstStyle/>
          <a:p>
            <a:r>
              <a:rPr lang="ja-JP" altLang="en-US"/>
              <a:t>キーワード</a:t>
            </a:r>
          </a:p>
        </p:txBody>
      </p:sp>
      <p:sp>
        <p:nvSpPr>
          <p:cNvPr id="10243" name="Rectangle 3">
            <a:extLst>
              <a:ext uri="{FF2B5EF4-FFF2-40B4-BE49-F238E27FC236}">
                <a16:creationId xmlns:a16="http://schemas.microsoft.com/office/drawing/2014/main" id="{DA9132E3-5CD6-4D75-A92E-EA4228200357}"/>
              </a:ext>
            </a:extLst>
          </p:cNvPr>
          <p:cNvSpPr>
            <a:spLocks noGrp="1" noChangeArrowheads="1"/>
          </p:cNvSpPr>
          <p:nvPr>
            <p:ph type="body" idx="1"/>
          </p:nvPr>
        </p:nvSpPr>
        <p:spPr/>
        <p:txBody>
          <a:bodyPr/>
          <a:lstStyle/>
          <a:p>
            <a:pPr>
              <a:lnSpc>
                <a:spcPct val="80000"/>
              </a:lnSpc>
              <a:buFontTx/>
              <a:buNone/>
            </a:pPr>
            <a:r>
              <a:rPr lang="ja-JP" altLang="en-US" sz="2000"/>
              <a:t>・はり			材がその軸に直角な力を受けるもの</a:t>
            </a:r>
          </a:p>
          <a:p>
            <a:pPr>
              <a:lnSpc>
                <a:spcPct val="80000"/>
              </a:lnSpc>
              <a:buFontTx/>
              <a:buNone/>
            </a:pPr>
            <a:r>
              <a:rPr lang="ja-JP" altLang="en-US" sz="2000"/>
              <a:t>・単純梁			一端ピン、いったんローラーで支持されたもの</a:t>
            </a:r>
          </a:p>
          <a:p>
            <a:pPr>
              <a:lnSpc>
                <a:spcPct val="80000"/>
              </a:lnSpc>
              <a:buFontTx/>
              <a:buNone/>
            </a:pPr>
            <a:r>
              <a:rPr lang="ja-JP" altLang="en-US" sz="2000"/>
              <a:t>・曲げモーメント図、</a:t>
            </a:r>
            <a:r>
              <a:rPr lang="en-US" altLang="ja-JP" sz="2000"/>
              <a:t>M</a:t>
            </a:r>
            <a:r>
              <a:rPr lang="ja-JP" altLang="en-US" sz="2000"/>
              <a:t>図、</a:t>
            </a:r>
            <a:r>
              <a:rPr lang="en-US" altLang="ja-JP" sz="2000"/>
              <a:t>BMD		Mx</a:t>
            </a:r>
            <a:r>
              <a:rPr lang="ja-JP" altLang="en-US" sz="2000"/>
              <a:t>を図で表したもの</a:t>
            </a:r>
          </a:p>
          <a:p>
            <a:pPr>
              <a:lnSpc>
                <a:spcPct val="80000"/>
              </a:lnSpc>
              <a:buFontTx/>
              <a:buNone/>
            </a:pPr>
            <a:r>
              <a:rPr lang="ja-JP" altLang="en-US" sz="2000"/>
              <a:t>・仮想荷重		モールの定理で元の曲げモーメントを</a:t>
            </a:r>
            <a:r>
              <a:rPr lang="en-US" altLang="ja-JP" sz="2000"/>
              <a:t>1/EI</a:t>
            </a:r>
            <a:r>
              <a:rPr lang="ja-JP" altLang="en-US" sz="2000"/>
              <a:t>倍したもの</a:t>
            </a:r>
          </a:p>
          <a:p>
            <a:pPr>
              <a:lnSpc>
                <a:spcPct val="80000"/>
              </a:lnSpc>
              <a:buFontTx/>
              <a:buNone/>
            </a:pPr>
            <a:r>
              <a:rPr lang="ja-JP" altLang="en-US" sz="2000"/>
              <a:t>・静定梁		静力学のつりあい条件式だけで解きうるもの</a:t>
            </a:r>
          </a:p>
          <a:p>
            <a:pPr>
              <a:lnSpc>
                <a:spcPct val="80000"/>
              </a:lnSpc>
              <a:buFontTx/>
              <a:buNone/>
            </a:pPr>
            <a:r>
              <a:rPr lang="ja-JP" altLang="en-US" sz="2000"/>
              <a:t>・不静定梁		静力学のつりあい条件式だけで解けないもの</a:t>
            </a:r>
          </a:p>
          <a:p>
            <a:pPr>
              <a:lnSpc>
                <a:spcPct val="80000"/>
              </a:lnSpc>
              <a:buFontTx/>
              <a:buNone/>
            </a:pPr>
            <a:r>
              <a:rPr lang="ja-JP" altLang="en-US" sz="2000"/>
              <a:t>・トラス			すべての節点がピン接合からなっている骨組</a:t>
            </a:r>
          </a:p>
          <a:p>
            <a:pPr>
              <a:lnSpc>
                <a:spcPct val="80000"/>
              </a:lnSpc>
              <a:buFontTx/>
              <a:buNone/>
            </a:pPr>
            <a:r>
              <a:rPr lang="ja-JP" altLang="en-US" sz="2000"/>
              <a:t>・ラーメン		トラスですべての節点が剛節からなる骨組</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821170CDE226C4E95CBE3571C974002" ma:contentTypeVersion="0" ma:contentTypeDescription="新しいドキュメントを作成します。" ma:contentTypeScope="" ma:versionID="8ba5fe86facb89e32ce90662b4b009c5">
  <xsd:schema xmlns:xsd="http://www.w3.org/2001/XMLSchema" xmlns:xs="http://www.w3.org/2001/XMLSchema" xmlns:p="http://schemas.microsoft.com/office/2006/metadata/properties" targetNamespace="http://schemas.microsoft.com/office/2006/metadata/properties" ma:root="true" ma:fieldsID="fa984816c3dba53e5e0a6bf8ed59ae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6E897F-0179-4409-B6BA-0B27A68CB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FBB0A22-64F9-431D-A102-1F0A0370A91D}">
  <ds:schemaRefs>
    <ds:schemaRef ds:uri="http://schemas.microsoft.com/sharepoint/v3/contenttype/forms"/>
  </ds:schemaRefs>
</ds:datastoreItem>
</file>

<file path=customXml/itemProps3.xml><?xml version="1.0" encoding="utf-8"?>
<ds:datastoreItem xmlns:ds="http://schemas.openxmlformats.org/officeDocument/2006/customXml" ds:itemID="{B4D5EAB3-BC3B-4B38-89E7-AB23E9DDB4C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651</TotalTime>
  <Words>488</Words>
  <Application>Microsoft Office PowerPoint</Application>
  <PresentationFormat>ワイド画面</PresentationFormat>
  <Paragraphs>38</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游ゴシック</vt:lpstr>
      <vt:lpstr>游ゴシック Light</vt:lpstr>
      <vt:lpstr>Arial</vt:lpstr>
      <vt:lpstr>Office テーマ</vt:lpstr>
      <vt:lpstr>TSU-90B 測定機材見直し</vt:lpstr>
      <vt:lpstr>PowerPoint プレゼンテーション</vt:lpstr>
      <vt:lpstr>モールの定理</vt:lpstr>
      <vt:lpstr>モールの定理 (別表現)</vt:lpstr>
      <vt:lpstr>なぜモールの定理 ?</vt:lpstr>
      <vt:lpstr>学習ステップ</vt:lpstr>
      <vt:lpstr>PowerPoint プレゼンテーション</vt:lpstr>
      <vt:lpstr>キーワード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阿部 伸行</dc:creator>
  <cp:lastModifiedBy>Nobuyuki Abe</cp:lastModifiedBy>
  <cp:revision>75</cp:revision>
  <cp:lastPrinted>2020-11-25T06:07:32Z</cp:lastPrinted>
  <dcterms:created xsi:type="dcterms:W3CDTF">2020-08-17T23:45:28Z</dcterms:created>
  <dcterms:modified xsi:type="dcterms:W3CDTF">2020-11-25T06:10:30Z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0x010100C821170CDE226C4E95CBE3571C974002</vt:lpwstr>
  </property>
</Properties>
</file>