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14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4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6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3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30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0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BE34-9BD7-4EBE-846F-F38CA101D791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D8C0-2C79-4EBA-B799-2D0D12AE2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ma"/><Relationship Id="rId2" Type="http://schemas.microsoft.com/office/2007/relationships/media" Target="../media/media1.wm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5693"/>
          </a:xfrm>
        </p:spPr>
        <p:txBody>
          <a:bodyPr>
            <a:normAutofit/>
          </a:bodyPr>
          <a:lstStyle/>
          <a:p>
            <a:r>
              <a:rPr kumimoji="1" lang="en-US" altLang="ja-JP" sz="8000" dirty="0" smtClean="0"/>
              <a:t>simple</a:t>
            </a:r>
            <a:endParaRPr kumimoji="1" lang="ja-JP" altLang="en-US" sz="8000" dirty="0"/>
          </a:p>
        </p:txBody>
      </p:sp>
      <p:pic>
        <p:nvPicPr>
          <p:cNvPr id="3" name="オーディオ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63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4"/>
    </mc:Choice>
    <mc:Fallback>
      <p:transition spd="slow" advTm="5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5693"/>
          </a:xfrm>
        </p:spPr>
        <p:txBody>
          <a:bodyPr>
            <a:normAutofit/>
          </a:bodyPr>
          <a:lstStyle/>
          <a:p>
            <a:r>
              <a:rPr kumimoji="1" lang="en-US" altLang="ja-JP" sz="8000" dirty="0" smtClean="0"/>
              <a:t>simple</a:t>
            </a:r>
            <a:endParaRPr kumimoji="1" lang="ja-JP" altLang="en-US" sz="8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06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2"/>
    </mc:Choice>
    <mc:Fallback>
      <p:transition spd="slow" advTm="3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70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/>
              <a:t>tool</a:t>
            </a:r>
            <a:endParaRPr kumimoji="1" lang="ja-JP" alt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29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96"/>
    </mc:Choice>
    <mc:Fallback>
      <p:transition spd="slow" advTm="40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70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/>
              <a:t>tool</a:t>
            </a:r>
            <a:endParaRPr kumimoji="1" lang="ja-JP" alt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07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6"/>
    </mc:Choice>
    <mc:Fallback>
      <p:transition spd="slow" advTm="2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267495"/>
          </a:xfrm>
        </p:spPr>
        <p:txBody>
          <a:bodyPr>
            <a:normAutofit/>
          </a:bodyPr>
          <a:lstStyle/>
          <a:p>
            <a:r>
              <a:rPr kumimoji="1" lang="en-US" altLang="ja-JP" sz="8000" dirty="0" smtClean="0"/>
              <a:t>simple</a:t>
            </a:r>
            <a:r>
              <a:rPr kumimoji="1" lang="ja-JP" altLang="en-US" sz="8000" dirty="0" smtClean="0"/>
              <a:t>　</a:t>
            </a:r>
            <a:r>
              <a:rPr kumimoji="1" lang="en-US" altLang="ja-JP" sz="8000" dirty="0" smtClean="0"/>
              <a:t>tool</a:t>
            </a:r>
            <a:endParaRPr kumimoji="1" lang="ja-JP" altLang="en-US" sz="8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58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92"/>
    </mc:Choice>
    <mc:Fallback>
      <p:transition spd="slow" advTm="5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ワイド画面</PresentationFormat>
  <Paragraphs>5</Paragraphs>
  <Slides>5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simple</vt:lpstr>
      <vt:lpstr>simple</vt:lpstr>
      <vt:lpstr>tool</vt:lpstr>
      <vt:lpstr>tool</vt:lpstr>
      <vt:lpstr>simple　tool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</dc:title>
  <dc:creator>user16</dc:creator>
  <cp:lastModifiedBy>user16</cp:lastModifiedBy>
  <cp:revision>6</cp:revision>
  <dcterms:created xsi:type="dcterms:W3CDTF">2021-02-02T02:35:41Z</dcterms:created>
  <dcterms:modified xsi:type="dcterms:W3CDTF">2021-02-04T03:03:04Z</dcterms:modified>
</cp:coreProperties>
</file>