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bcad7816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bcad7816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-inizializzato host e device (cpu -gpu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per ogni iter 2 kernels + sincronzzazione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- libero memoria host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bcad781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bcad781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i) </a:t>
            </a:r>
            <a:r>
              <a:rPr lang="it"/>
              <a:t>iterate</a:t>
            </a:r>
            <a:r>
              <a:rPr lang="it"/>
              <a:t> diventa il numero globale della particella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ii) ogni thread calcola la forza su una particella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cad7816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cad7816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bc56efd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bc56efd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10" Type="http://schemas.openxmlformats.org/officeDocument/2006/relationships/image" Target="../media/image3.jpg"/><Relationship Id="rId9" Type="http://schemas.openxmlformats.org/officeDocument/2006/relationships/image" Target="../media/image11.jp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7475"/>
            <a:ext cx="8520600" cy="262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latin typeface="Merriweather"/>
                <a:ea typeface="Merriweather"/>
                <a:cs typeface="Merriweather"/>
                <a:sym typeface="Merriweather"/>
              </a:rPr>
              <a:t>Parallelization of a n-body interaction solver with CUDA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82100"/>
            <a:ext cx="85206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erriweather"/>
                <a:ea typeface="Merriweather"/>
                <a:cs typeface="Merriweather"/>
                <a:sym typeface="Merriweather"/>
              </a:rPr>
              <a:t>CINECA Summer School - Final Project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erriweather"/>
                <a:ea typeface="Merriweather"/>
                <a:cs typeface="Merriweather"/>
                <a:sym typeface="Merriweather"/>
              </a:rPr>
              <a:t>Amadio Carolina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erriweather"/>
                <a:ea typeface="Merriweather"/>
                <a:cs typeface="Merriweather"/>
                <a:sym typeface="Merriweather"/>
              </a:rPr>
              <a:t>Baldini Samuele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erriweather"/>
                <a:ea typeface="Merriweather"/>
                <a:cs typeface="Merriweather"/>
                <a:sym typeface="Merriweather"/>
              </a:rPr>
              <a:t>Casablanca Manuel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erriweather"/>
                <a:ea typeface="Merriweather"/>
                <a:cs typeface="Merriweather"/>
                <a:sym typeface="Merriweather"/>
              </a:rPr>
              <a:t>Mannocci Enrico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950" y="256825"/>
            <a:ext cx="2405750" cy="14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erriweather"/>
                <a:ea typeface="Merriweather"/>
                <a:cs typeface="Merriweather"/>
                <a:sym typeface="Merriweather"/>
              </a:rPr>
              <a:t>The Main code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25" y="1017713"/>
            <a:ext cx="23336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25" y="2292875"/>
            <a:ext cx="68199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325" y="1827425"/>
            <a:ext cx="35052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775" y="3634650"/>
            <a:ext cx="16287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78725" y="3606075"/>
            <a:ext cx="18859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4672" y="740678"/>
            <a:ext cx="2333624" cy="131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99350" y="103850"/>
            <a:ext cx="1162050" cy="116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4"/>
          <p:cNvCxnSpPr>
            <a:stCxn id="68" idx="1"/>
          </p:cNvCxnSpPr>
          <p:nvPr/>
        </p:nvCxnSpPr>
        <p:spPr>
          <a:xfrm flipH="1">
            <a:off x="1633650" y="684875"/>
            <a:ext cx="1565700" cy="4644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 rot="10800000">
            <a:off x="2173675" y="1481350"/>
            <a:ext cx="2291400" cy="6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0" y="1052125"/>
            <a:ext cx="5349900" cy="20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00" y="3181350"/>
            <a:ext cx="44196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950" y="256825"/>
            <a:ext cx="2405750" cy="14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erriweather"/>
                <a:ea typeface="Merriweather"/>
                <a:cs typeface="Merriweather"/>
                <a:sym typeface="Merriweather"/>
              </a:rPr>
              <a:t>The kernels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6">
            <a:alphaModFix/>
          </a:blip>
          <a:srcRect b="25037" l="27924" r="7762" t="42071"/>
          <a:stretch/>
        </p:blipFill>
        <p:spPr>
          <a:xfrm>
            <a:off x="5032775" y="3506725"/>
            <a:ext cx="1772200" cy="10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6908750" y="3714075"/>
            <a:ext cx="920700" cy="706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898675" y="3527175"/>
            <a:ext cx="1100700" cy="10800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highlight>
                <a:srgbClr val="F6B26B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Serial version: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 at final</a:t>
            </a: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iteration 500: </a:t>
            </a:r>
            <a:r>
              <a:rPr lang="it" sz="17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2250</a:t>
            </a: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seconds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CUDA version: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Time at final Iteration 500: </a:t>
            </a:r>
            <a:r>
              <a:rPr lang="it" sz="17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5.504</a:t>
            </a: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seconds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Next: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-"/>
            </a:pPr>
            <a:r>
              <a:rPr lang="it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Profiling with NVIDIA Nsight System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erriweather"/>
                <a:ea typeface="Merriweather"/>
                <a:cs typeface="Merriweather"/>
                <a:sym typeface="Merriweather"/>
              </a:rPr>
              <a:t>Results &amp; developments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195725" y="2319075"/>
            <a:ext cx="16407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rgbClr val="FF0000"/>
                </a:solidFill>
              </a:rPr>
              <a:t>400x</a:t>
            </a:r>
            <a:endParaRPr b="1" sz="4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1737300" y="313500"/>
            <a:ext cx="56694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3120"/>
              <a:t>Thanks for Teaching Us!</a:t>
            </a:r>
            <a:endParaRPr b="1" sz="312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000" y="1343100"/>
            <a:ext cx="3405925" cy="26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425" y="1857738"/>
            <a:ext cx="2867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