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7FCC7-44E5-433B-9CED-BECDB4C734D1}" v="1617" dt="2024-08-02T15:49:33.7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3" d="100"/>
          <a:sy n="63" d="100"/>
        </p:scale>
        <p:origin x="6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ceanfort rexilius" userId="b5b1df92736692a3" providerId="Windows Live" clId="Web-{B7C7FCC7-44E5-433B-9CED-BECDB4C734D1}"/>
    <pc:docChg chg="addSld modSld">
      <pc:chgData name="Oceanfort rexilius" userId="b5b1df92736692a3" providerId="Windows Live" clId="Web-{B7C7FCC7-44E5-433B-9CED-BECDB4C734D1}" dt="2024-08-02T15:49:33.720" v="1382"/>
      <pc:docMkLst>
        <pc:docMk/>
      </pc:docMkLst>
      <pc:sldChg chg="addSp delSp modSp new">
        <pc:chgData name="Oceanfort rexilius" userId="b5b1df92736692a3" providerId="Windows Live" clId="Web-{B7C7FCC7-44E5-433B-9CED-BECDB4C734D1}" dt="2024-08-02T15:36:10.328" v="1251"/>
        <pc:sldMkLst>
          <pc:docMk/>
          <pc:sldMk cId="2307277464" sldId="256"/>
        </pc:sldMkLst>
        <pc:spChg chg="del">
          <ac:chgData name="Oceanfort rexilius" userId="b5b1df92736692a3" providerId="Windows Live" clId="Web-{B7C7FCC7-44E5-433B-9CED-BECDB4C734D1}" dt="2024-08-02T14:56:01.848" v="1"/>
          <ac:spMkLst>
            <pc:docMk/>
            <pc:sldMk cId="2307277464" sldId="256"/>
            <ac:spMk id="2" creationId="{5F1D8E1C-E206-5D00-6D10-323252F11615}"/>
          </ac:spMkLst>
        </pc:spChg>
        <pc:spChg chg="del">
          <ac:chgData name="Oceanfort rexilius" userId="b5b1df92736692a3" providerId="Windows Live" clId="Web-{B7C7FCC7-44E5-433B-9CED-BECDB4C734D1}" dt="2024-08-02T14:56:02.879" v="2"/>
          <ac:spMkLst>
            <pc:docMk/>
            <pc:sldMk cId="2307277464" sldId="256"/>
            <ac:spMk id="3" creationId="{63E20BEA-3705-2E15-01B3-4822295B0D21}"/>
          </ac:spMkLst>
        </pc:spChg>
        <pc:spChg chg="add del mod">
          <ac:chgData name="Oceanfort rexilius" userId="b5b1df92736692a3" providerId="Windows Live" clId="Web-{B7C7FCC7-44E5-433B-9CED-BECDB4C734D1}" dt="2024-08-02T14:56:12.879" v="7"/>
          <ac:spMkLst>
            <pc:docMk/>
            <pc:sldMk cId="2307277464" sldId="256"/>
            <ac:spMk id="4" creationId="{A5EF1ABF-3674-4D0F-7E9B-43C236239562}"/>
          </ac:spMkLst>
        </pc:spChg>
        <pc:spChg chg="add mod">
          <ac:chgData name="Oceanfort rexilius" userId="b5b1df92736692a3" providerId="Windows Live" clId="Web-{B7C7FCC7-44E5-433B-9CED-BECDB4C734D1}" dt="2024-08-02T15:14:17.746" v="914" actId="20577"/>
          <ac:spMkLst>
            <pc:docMk/>
            <pc:sldMk cId="2307277464" sldId="256"/>
            <ac:spMk id="7" creationId="{6F4BD2A9-E01E-B4C3-5ACD-41DC9F8F3444}"/>
          </ac:spMkLst>
        </pc:spChg>
        <pc:graphicFrameChg chg="add mod modGraphic">
          <ac:chgData name="Oceanfort rexilius" userId="b5b1df92736692a3" providerId="Windows Live" clId="Web-{B7C7FCC7-44E5-433B-9CED-BECDB4C734D1}" dt="2024-08-02T15:36:10.328" v="1251"/>
          <ac:graphicFrameMkLst>
            <pc:docMk/>
            <pc:sldMk cId="2307277464" sldId="256"/>
            <ac:graphicFrameMk id="5" creationId="{99A362C1-3755-5B50-2193-CF7E3ACAFBDF}"/>
          </ac:graphicFrameMkLst>
        </pc:graphicFrameChg>
        <pc:graphicFrameChg chg="add mod modGraphic">
          <ac:chgData name="Oceanfort rexilius" userId="b5b1df92736692a3" providerId="Windows Live" clId="Web-{B7C7FCC7-44E5-433B-9CED-BECDB4C734D1}" dt="2024-08-02T15:13:30.635" v="879" actId="1076"/>
          <ac:graphicFrameMkLst>
            <pc:docMk/>
            <pc:sldMk cId="2307277464" sldId="256"/>
            <ac:graphicFrameMk id="6" creationId="{0660BC67-3725-CC46-F68E-45636CB064DF}"/>
          </ac:graphicFrameMkLst>
        </pc:graphicFrameChg>
      </pc:sldChg>
      <pc:sldChg chg="delSp modSp add replId">
        <pc:chgData name="Oceanfort rexilius" userId="b5b1df92736692a3" providerId="Windows Live" clId="Web-{B7C7FCC7-44E5-433B-9CED-BECDB4C734D1}" dt="2024-08-02T15:25:45.881" v="1213"/>
        <pc:sldMkLst>
          <pc:docMk/>
          <pc:sldMk cId="753720424" sldId="257"/>
        </pc:sldMkLst>
        <pc:spChg chg="mod">
          <ac:chgData name="Oceanfort rexilius" userId="b5b1df92736692a3" providerId="Windows Live" clId="Web-{B7C7FCC7-44E5-433B-9CED-BECDB4C734D1}" dt="2024-08-02T15:14:14.496" v="913"/>
          <ac:spMkLst>
            <pc:docMk/>
            <pc:sldMk cId="753720424" sldId="257"/>
            <ac:spMk id="7" creationId="{6F4BD2A9-E01E-B4C3-5ACD-41DC9F8F3444}"/>
          </ac:spMkLst>
        </pc:spChg>
        <pc:graphicFrameChg chg="del">
          <ac:chgData name="Oceanfort rexilius" userId="b5b1df92736692a3" providerId="Windows Live" clId="Web-{B7C7FCC7-44E5-433B-9CED-BECDB4C734D1}" dt="2024-08-02T15:19:18.428" v="949"/>
          <ac:graphicFrameMkLst>
            <pc:docMk/>
            <pc:sldMk cId="753720424" sldId="257"/>
            <ac:graphicFrameMk id="5" creationId="{99A362C1-3755-5B50-2193-CF7E3ACAFBDF}"/>
          </ac:graphicFrameMkLst>
        </pc:graphicFrameChg>
        <pc:graphicFrameChg chg="mod modGraphic">
          <ac:chgData name="Oceanfort rexilius" userId="b5b1df92736692a3" providerId="Windows Live" clId="Web-{B7C7FCC7-44E5-433B-9CED-BECDB4C734D1}" dt="2024-08-02T15:25:45.881" v="1213"/>
          <ac:graphicFrameMkLst>
            <pc:docMk/>
            <pc:sldMk cId="753720424" sldId="257"/>
            <ac:graphicFrameMk id="6" creationId="{0660BC67-3725-CC46-F68E-45636CB064DF}"/>
          </ac:graphicFrameMkLst>
        </pc:graphicFrameChg>
      </pc:sldChg>
      <pc:sldChg chg="addSp delSp modSp add replId">
        <pc:chgData name="Oceanfort rexilius" userId="b5b1df92736692a3" providerId="Windows Live" clId="Web-{B7C7FCC7-44E5-433B-9CED-BECDB4C734D1}" dt="2024-08-02T15:42:40.799" v="1253"/>
        <pc:sldMkLst>
          <pc:docMk/>
          <pc:sldMk cId="1530191539" sldId="258"/>
        </pc:sldMkLst>
        <pc:spChg chg="mod">
          <ac:chgData name="Oceanfort rexilius" userId="b5b1df92736692a3" providerId="Windows Live" clId="Web-{B7C7FCC7-44E5-433B-9CED-BECDB4C734D1}" dt="2024-08-02T15:14:43.887" v="926" actId="20577"/>
          <ac:spMkLst>
            <pc:docMk/>
            <pc:sldMk cId="1530191539" sldId="258"/>
            <ac:spMk id="7" creationId="{6F4BD2A9-E01E-B4C3-5ACD-41DC9F8F3444}"/>
          </ac:spMkLst>
        </pc:spChg>
        <pc:graphicFrameChg chg="add mod modGraphic">
          <ac:chgData name="Oceanfort rexilius" userId="b5b1df92736692a3" providerId="Windows Live" clId="Web-{B7C7FCC7-44E5-433B-9CED-BECDB4C734D1}" dt="2024-08-02T15:42:40.799" v="1253"/>
          <ac:graphicFrameMkLst>
            <pc:docMk/>
            <pc:sldMk cId="1530191539" sldId="258"/>
            <ac:graphicFrameMk id="3" creationId="{159FE222-B353-34EC-0104-AEF42ABB4383}"/>
          </ac:graphicFrameMkLst>
        </pc:graphicFrameChg>
        <pc:graphicFrameChg chg="del">
          <ac:chgData name="Oceanfort rexilius" userId="b5b1df92736692a3" providerId="Windows Live" clId="Web-{B7C7FCC7-44E5-433B-9CED-BECDB4C734D1}" dt="2024-08-02T15:23:26.252" v="1029"/>
          <ac:graphicFrameMkLst>
            <pc:docMk/>
            <pc:sldMk cId="1530191539" sldId="258"/>
            <ac:graphicFrameMk id="5" creationId="{99A362C1-3755-5B50-2193-CF7E3ACAFBDF}"/>
          </ac:graphicFrameMkLst>
        </pc:graphicFrameChg>
        <pc:graphicFrameChg chg="del">
          <ac:chgData name="Oceanfort rexilius" userId="b5b1df92736692a3" providerId="Windows Live" clId="Web-{B7C7FCC7-44E5-433B-9CED-BECDB4C734D1}" dt="2024-08-02T15:23:26.252" v="1028"/>
          <ac:graphicFrameMkLst>
            <pc:docMk/>
            <pc:sldMk cId="1530191539" sldId="258"/>
            <ac:graphicFrameMk id="6" creationId="{0660BC67-3725-CC46-F68E-45636CB064DF}"/>
          </ac:graphicFrameMkLst>
        </pc:graphicFrameChg>
      </pc:sldChg>
      <pc:sldChg chg="addSp delSp modSp add replId">
        <pc:chgData name="Oceanfort rexilius" userId="b5b1df92736692a3" providerId="Windows Live" clId="Web-{B7C7FCC7-44E5-433B-9CED-BECDB4C734D1}" dt="2024-08-02T15:49:33.720" v="1382"/>
        <pc:sldMkLst>
          <pc:docMk/>
          <pc:sldMk cId="1122944770" sldId="259"/>
        </pc:sldMkLst>
        <pc:spChg chg="mod">
          <ac:chgData name="Oceanfort rexilius" userId="b5b1df92736692a3" providerId="Windows Live" clId="Web-{B7C7FCC7-44E5-433B-9CED-BECDB4C734D1}" dt="2024-08-02T15:47:54.560" v="1257" actId="20577"/>
          <ac:spMkLst>
            <pc:docMk/>
            <pc:sldMk cId="1122944770" sldId="259"/>
            <ac:spMk id="7" creationId="{6F4BD2A9-E01E-B4C3-5ACD-41DC9F8F3444}"/>
          </ac:spMkLst>
        </pc:spChg>
        <pc:graphicFrameChg chg="add del mod modGraphic">
          <ac:chgData name="Oceanfort rexilius" userId="b5b1df92736692a3" providerId="Windows Live" clId="Web-{B7C7FCC7-44E5-433B-9CED-BECDB4C734D1}" dt="2024-08-02T15:49:33.720" v="1382"/>
          <ac:graphicFrameMkLst>
            <pc:docMk/>
            <pc:sldMk cId="1122944770" sldId="259"/>
            <ac:graphicFrameMk id="3" creationId="{159FE222-B353-34EC-0104-AEF42ABB4383}"/>
          </ac:graphicFrameMkLst>
        </pc:graphicFrameChg>
      </pc:sldChg>
    </pc:docChg>
  </pc:docChgLst>
  <pc:docChgLst>
    <pc:chgData clId="Web-{B7C7FCC7-44E5-433B-9CED-BECDB4C734D1}"/>
    <pc:docChg chg="delSld">
      <pc:chgData name="" userId="" providerId="" clId="Web-{B7C7FCC7-44E5-433B-9CED-BECDB4C734D1}" dt="2024-08-02T14:55:49.503" v="0"/>
      <pc:docMkLst>
        <pc:docMk/>
      </pc:docMkLst>
      <pc:sldChg chg="del">
        <pc:chgData name="" userId="" providerId="" clId="Web-{B7C7FCC7-44E5-433B-9CED-BECDB4C734D1}" dt="2024-08-02T14:55:49.503" v="0"/>
        <pc:sldMkLst>
          <pc:docMk/>
          <pc:sldMk cId="3784089036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03/08/2024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03/08/2024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03/08/2024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03/08/2024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03/08/2024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03/08/2024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03/08/2024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9A362C1-3755-5B50-2193-CF7E3ACAF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47376"/>
              </p:ext>
            </p:extLst>
          </p:nvPr>
        </p:nvGraphicFramePr>
        <p:xfrm>
          <a:off x="5957752" y="1566019"/>
          <a:ext cx="5924002" cy="4016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540">
                  <a:extLst>
                    <a:ext uri="{9D8B030D-6E8A-4147-A177-3AD203B41FA5}">
                      <a16:colId xmlns:a16="http://schemas.microsoft.com/office/drawing/2014/main" val="3578228922"/>
                    </a:ext>
                  </a:extLst>
                </a:gridCol>
                <a:gridCol w="1391154">
                  <a:extLst>
                    <a:ext uri="{9D8B030D-6E8A-4147-A177-3AD203B41FA5}">
                      <a16:colId xmlns:a16="http://schemas.microsoft.com/office/drawing/2014/main" val="152331993"/>
                    </a:ext>
                  </a:extLst>
                </a:gridCol>
                <a:gridCol w="1391154">
                  <a:extLst>
                    <a:ext uri="{9D8B030D-6E8A-4147-A177-3AD203B41FA5}">
                      <a16:colId xmlns:a16="http://schemas.microsoft.com/office/drawing/2014/main" val="1077751970"/>
                    </a:ext>
                  </a:extLst>
                </a:gridCol>
                <a:gridCol w="1391154">
                  <a:extLst>
                    <a:ext uri="{9D8B030D-6E8A-4147-A177-3AD203B41FA5}">
                      <a16:colId xmlns:a16="http://schemas.microsoft.com/office/drawing/2014/main" val="4077008570"/>
                    </a:ext>
                  </a:extLst>
                </a:gridCol>
              </a:tblGrid>
              <a:tr h="120478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FFC000"/>
                          </a:solidFill>
                        </a:rPr>
                        <a:t>Common to Simulation and Real robot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err="1"/>
                        <a:t>Automnomous</a:t>
                      </a:r>
                      <a:r>
                        <a:rPr lang="fr-FR" sz="1400" dirty="0"/>
                        <a:t> navigation</a:t>
                      </a:r>
                    </a:p>
                    <a:p>
                      <a:pPr lvl="0" algn="ctr">
                        <a:buNone/>
                      </a:pPr>
                      <a:r>
                        <a:rPr lang="fr-FR" sz="1100" b="0" dirty="0"/>
                        <a:t>(NAV2 + </a:t>
                      </a:r>
                      <a:r>
                        <a:rPr lang="fr-FR" sz="1100" b="0" err="1"/>
                        <a:t>Vector</a:t>
                      </a:r>
                      <a:r>
                        <a:rPr lang="fr-FR" sz="1100" b="0" dirty="0"/>
                        <a:t> Field </a:t>
                      </a:r>
                      <a:r>
                        <a:rPr lang="fr-FR" sz="1100" b="0" err="1"/>
                        <a:t>controller</a:t>
                      </a:r>
                      <a:r>
                        <a:rPr lang="fr-FR" sz="11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err="1"/>
                        <a:t>Assissted</a:t>
                      </a:r>
                      <a:r>
                        <a:rPr lang="fr-FR" sz="1400" b="1" dirty="0"/>
                        <a:t> </a:t>
                      </a:r>
                      <a:r>
                        <a:rPr lang="fr-FR" sz="1400" b="1" err="1"/>
                        <a:t>teleoperation</a:t>
                      </a:r>
                      <a:endParaRPr lang="fr-FR" sz="1400" b="1" dirty="0"/>
                    </a:p>
                    <a:p>
                      <a:pPr lvl="0" algn="ctr">
                        <a:buNone/>
                      </a:pPr>
                      <a:r>
                        <a:rPr lang="fr-FR" sz="1100" b="0" dirty="0"/>
                        <a:t>(</a:t>
                      </a:r>
                      <a:r>
                        <a:rPr lang="fr-FR" sz="1100" b="0" err="1"/>
                        <a:t>Vector</a:t>
                      </a:r>
                      <a:r>
                        <a:rPr lang="fr-FR" sz="1100" b="0" dirty="0"/>
                        <a:t> </a:t>
                      </a:r>
                      <a:r>
                        <a:rPr lang="fr-FR" sz="1100" b="0" err="1"/>
                        <a:t>field</a:t>
                      </a:r>
                      <a:r>
                        <a:rPr lang="fr-FR" sz="1100" b="0" dirty="0"/>
                        <a:t> </a:t>
                      </a:r>
                      <a:r>
                        <a:rPr lang="fr-FR" sz="1100" b="0" err="1"/>
                        <a:t>controller</a:t>
                      </a:r>
                      <a:r>
                        <a:rPr lang="fr-FR" sz="11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Mapping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340650"/>
                  </a:ext>
                </a:extLst>
              </a:tr>
              <a:tr h="9371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err="1"/>
                        <a:t>nav_type</a:t>
                      </a:r>
                      <a:r>
                        <a:rPr lang="fr-FR" sz="1400" b="1" dirty="0"/>
                        <a:t>:=none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  <a:latin typeface="Aptos"/>
                        </a:rPr>
                        <a:t>NO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  <a:latin typeface="Aptos"/>
                        </a:rPr>
                        <a:t>YES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518394"/>
                  </a:ext>
                </a:extLst>
              </a:tr>
              <a:tr h="9371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err="1">
                          <a:solidFill>
                            <a:srgbClr val="000000"/>
                          </a:solidFill>
                          <a:latin typeface="Aptos"/>
                        </a:rPr>
                        <a:t>nav_type</a:t>
                      </a:r>
                      <a:r>
                        <a:rPr lang="fr-FR" sz="1400" b="1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:=</a:t>
                      </a:r>
                      <a:r>
                        <a:rPr lang="fr-FR" sz="1400" b="1" i="0" u="none" strike="noStrike" noProof="0" err="1">
                          <a:solidFill>
                            <a:srgbClr val="000000"/>
                          </a:solidFill>
                          <a:latin typeface="Aptos"/>
                        </a:rPr>
                        <a:t>on_fly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  <a:latin typeface="Aptos"/>
                        </a:rPr>
                        <a:t>YES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703423"/>
                  </a:ext>
                </a:extLst>
              </a:tr>
              <a:tr h="9371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err="1">
                          <a:solidFill>
                            <a:srgbClr val="000000"/>
                          </a:solidFill>
                          <a:latin typeface="Aptos"/>
                        </a:rPr>
                        <a:t>nav_type</a:t>
                      </a:r>
                      <a:r>
                        <a:rPr lang="fr-FR" sz="1400" b="1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:=</a:t>
                      </a:r>
                      <a:r>
                        <a:rPr lang="fr-FR" sz="1400" b="1" i="0" u="none" strike="noStrike" noProof="0" err="1">
                          <a:solidFill>
                            <a:srgbClr val="000000"/>
                          </a:solidFill>
                          <a:latin typeface="Aptos"/>
                        </a:rPr>
                        <a:t>localize</a:t>
                      </a:r>
                      <a:endParaRPr lang="fr-FR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  <a:latin typeface="Aptos"/>
                        </a:rPr>
                        <a:t>YES</a:t>
                      </a:r>
                      <a:endParaRPr lang="fr-FR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  <a:latin typeface="Aptos"/>
                        </a:rPr>
                        <a:t>YES</a:t>
                      </a:r>
                      <a:endParaRPr lang="fr-FR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  <a:latin typeface="Aptos"/>
                        </a:rPr>
                        <a:t>NO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022006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660BC67-3725-CC46-F68E-45636CB06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085361"/>
              </p:ext>
            </p:extLst>
          </p:nvPr>
        </p:nvGraphicFramePr>
        <p:xfrm>
          <a:off x="269964" y="2037731"/>
          <a:ext cx="5564617" cy="307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540">
                  <a:extLst>
                    <a:ext uri="{9D8B030D-6E8A-4147-A177-3AD203B41FA5}">
                      <a16:colId xmlns:a16="http://schemas.microsoft.com/office/drawing/2014/main" val="3578228922"/>
                    </a:ext>
                  </a:extLst>
                </a:gridCol>
                <a:gridCol w="1031769">
                  <a:extLst>
                    <a:ext uri="{9D8B030D-6E8A-4147-A177-3AD203B41FA5}">
                      <a16:colId xmlns:a16="http://schemas.microsoft.com/office/drawing/2014/main" val="1687273150"/>
                    </a:ext>
                  </a:extLst>
                </a:gridCol>
                <a:gridCol w="1391154">
                  <a:extLst>
                    <a:ext uri="{9D8B030D-6E8A-4147-A177-3AD203B41FA5}">
                      <a16:colId xmlns:a16="http://schemas.microsoft.com/office/drawing/2014/main" val="2497890967"/>
                    </a:ext>
                  </a:extLst>
                </a:gridCol>
                <a:gridCol w="1391154">
                  <a:extLst>
                    <a:ext uri="{9D8B030D-6E8A-4147-A177-3AD203B41FA5}">
                      <a16:colId xmlns:a16="http://schemas.microsoft.com/office/drawing/2014/main" val="3842318433"/>
                    </a:ext>
                  </a:extLst>
                </a:gridCol>
              </a:tblGrid>
              <a:tr h="1204783"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Drivers</a:t>
                      </a:r>
                    </a:p>
                    <a:p>
                      <a:pPr lvl="0" algn="ctr">
                        <a:buNone/>
                      </a:pPr>
                      <a:r>
                        <a:rPr lang="fr-FR" sz="1100" b="0" dirty="0"/>
                        <a:t>(</a:t>
                      </a:r>
                      <a:r>
                        <a:rPr lang="fr-FR" sz="1100" b="0" dirty="0" err="1"/>
                        <a:t>simulated</a:t>
                      </a:r>
                      <a:r>
                        <a:rPr lang="fr-FR" sz="1100" b="0" dirty="0"/>
                        <a:t> </a:t>
                      </a:r>
                      <a:r>
                        <a:rPr lang="fr-FR" sz="1100" b="0" dirty="0" err="1"/>
                        <a:t>actuators</a:t>
                      </a:r>
                      <a:r>
                        <a:rPr lang="fr-FR" sz="1100" b="0" dirty="0"/>
                        <a:t> &amp; </a:t>
                      </a:r>
                      <a:r>
                        <a:rPr lang="fr-FR" sz="1100" b="0" dirty="0" err="1"/>
                        <a:t>sensors</a:t>
                      </a:r>
                      <a:r>
                        <a:rPr lang="fr-FR" sz="11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Controllers</a:t>
                      </a:r>
                      <a:endParaRPr lang="fr-FR" sz="1400" dirty="0"/>
                    </a:p>
                    <a:p>
                      <a:pPr lvl="0" algn="ctr">
                        <a:buNone/>
                      </a:pPr>
                      <a:r>
                        <a:rPr lang="fr-FR" sz="1100" b="0" dirty="0"/>
                        <a:t>(joystick &amp; keyboard)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RVIZ2 </a:t>
                      </a:r>
                      <a:r>
                        <a:rPr lang="fr-FR" sz="1400" dirty="0" err="1"/>
                        <a:t>Visualization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340650"/>
                  </a:ext>
                </a:extLst>
              </a:tr>
              <a:tr h="93713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Mode := COMPLETE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  <a:latin typeface="Aptos"/>
                        </a:rPr>
                        <a:t>YES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  <a:latin typeface="Aptos"/>
                        </a:rPr>
                        <a:t>YES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518394"/>
                  </a:ext>
                </a:extLst>
              </a:tr>
              <a:tr h="93713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Mode:=API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  <a:latin typeface="Aptos"/>
                        </a:rPr>
                        <a:t>YES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  <a:latin typeface="Aptos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  <a:latin typeface="Aptos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703423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F4BD2A9-E01E-B4C3-5ACD-41DC9F8F3444}"/>
              </a:ext>
            </a:extLst>
          </p:cNvPr>
          <p:cNvSpPr txBox="1"/>
          <p:nvPr/>
        </p:nvSpPr>
        <p:spPr>
          <a:xfrm>
            <a:off x="4585484" y="57370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Simulation PARAMETERS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27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660BC67-3725-CC46-F68E-45636CB06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022824"/>
              </p:ext>
            </p:extLst>
          </p:nvPr>
        </p:nvGraphicFramePr>
        <p:xfrm>
          <a:off x="1694179" y="1312017"/>
          <a:ext cx="7212116" cy="307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054">
                  <a:extLst>
                    <a:ext uri="{9D8B030D-6E8A-4147-A177-3AD203B41FA5}">
                      <a16:colId xmlns:a16="http://schemas.microsoft.com/office/drawing/2014/main" val="3578228922"/>
                    </a:ext>
                  </a:extLst>
                </a:gridCol>
                <a:gridCol w="1069793">
                  <a:extLst>
                    <a:ext uri="{9D8B030D-6E8A-4147-A177-3AD203B41FA5}">
                      <a16:colId xmlns:a16="http://schemas.microsoft.com/office/drawing/2014/main" val="1687273150"/>
                    </a:ext>
                  </a:extLst>
                </a:gridCol>
                <a:gridCol w="1442423">
                  <a:extLst>
                    <a:ext uri="{9D8B030D-6E8A-4147-A177-3AD203B41FA5}">
                      <a16:colId xmlns:a16="http://schemas.microsoft.com/office/drawing/2014/main" val="2497890967"/>
                    </a:ext>
                  </a:extLst>
                </a:gridCol>
                <a:gridCol w="1442423">
                  <a:extLst>
                    <a:ext uri="{9D8B030D-6E8A-4147-A177-3AD203B41FA5}">
                      <a16:colId xmlns:a16="http://schemas.microsoft.com/office/drawing/2014/main" val="3842318433"/>
                    </a:ext>
                  </a:extLst>
                </a:gridCol>
                <a:gridCol w="1442423">
                  <a:extLst>
                    <a:ext uri="{9D8B030D-6E8A-4147-A177-3AD203B41FA5}">
                      <a16:colId xmlns:a16="http://schemas.microsoft.com/office/drawing/2014/main" val="4266363879"/>
                    </a:ext>
                  </a:extLst>
                </a:gridCol>
              </a:tblGrid>
              <a:tr h="120478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Version:=NUC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Drivers</a:t>
                      </a:r>
                    </a:p>
                    <a:p>
                      <a:pPr lvl="0" algn="ctr">
                        <a:buNone/>
                      </a:pPr>
                      <a:r>
                        <a:rPr lang="fr-FR" sz="1100" b="0" dirty="0"/>
                        <a:t>(</a:t>
                      </a:r>
                      <a:r>
                        <a:rPr lang="fr-FR" sz="1100" b="0" err="1"/>
                        <a:t>simulated</a:t>
                      </a:r>
                      <a:r>
                        <a:rPr lang="fr-FR" sz="1100" b="0" dirty="0"/>
                        <a:t> </a:t>
                      </a:r>
                      <a:r>
                        <a:rPr lang="fr-FR" sz="1100" b="0" err="1"/>
                        <a:t>actuators</a:t>
                      </a:r>
                      <a:r>
                        <a:rPr lang="fr-FR" sz="1100" b="0" dirty="0"/>
                        <a:t> &amp; </a:t>
                      </a:r>
                      <a:r>
                        <a:rPr lang="fr-FR" sz="1100" b="0" err="1"/>
                        <a:t>sensors</a:t>
                      </a:r>
                      <a:r>
                        <a:rPr lang="fr-FR" sz="11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Controllers</a:t>
                      </a:r>
                      <a:endParaRPr lang="fr-FR" sz="1400" dirty="0"/>
                    </a:p>
                    <a:p>
                      <a:pPr lvl="0" algn="ctr">
                        <a:buNone/>
                      </a:pPr>
                      <a:r>
                        <a:rPr lang="fr-FR" sz="1100" b="0" dirty="0"/>
                        <a:t>(joystick &amp; keyboard)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RVIZ2 </a:t>
                      </a:r>
                      <a:r>
                        <a:rPr lang="fr-FR" sz="1400" err="1"/>
                        <a:t>Visualization</a:t>
                      </a:r>
                      <a:endParaRPr lang="fr-FR" sz="14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FFFF"/>
                          </a:solidFill>
                          <a:latin typeface="Aptos"/>
                        </a:rPr>
                        <a:t>Run navigation </a:t>
                      </a:r>
                      <a:r>
                        <a:rPr lang="fr-FR" sz="1400" b="1" i="0" u="none" strike="noStrike" noProof="0" dirty="0" err="1">
                          <a:solidFill>
                            <a:srgbClr val="FFFFFF"/>
                          </a:solidFill>
                          <a:latin typeface="Aptos"/>
                        </a:rPr>
                        <a:t>features</a:t>
                      </a:r>
                      <a:endParaRPr lang="en-US" sz="1400" b="1" i="0" u="none" strike="noStrike" noProof="0" dirty="0" err="1">
                        <a:solidFill>
                          <a:srgbClr val="FFFFFF"/>
                        </a:solidFill>
                        <a:latin typeface="Aptos"/>
                      </a:endParaRPr>
                    </a:p>
                    <a:p>
                      <a:pPr lvl="0" algn="ctr">
                        <a:buNone/>
                      </a:pPr>
                      <a:r>
                        <a:rPr lang="fr-FR" sz="1100" b="0" i="0" u="none" strike="noStrike" noProof="0" dirty="0">
                          <a:solidFill>
                            <a:srgbClr val="FFFFFF"/>
                          </a:solidFill>
                          <a:latin typeface="Aptos"/>
                        </a:rPr>
                        <a:t>(</a:t>
                      </a:r>
                      <a:r>
                        <a:rPr lang="fr-FR" sz="1100" b="0" i="0" u="none" strike="noStrike" noProof="0" dirty="0" err="1">
                          <a:solidFill>
                            <a:srgbClr val="FFFFFF"/>
                          </a:solidFill>
                          <a:latin typeface="Aptos"/>
                        </a:rPr>
                        <a:t>nav_type</a:t>
                      </a:r>
                      <a:r>
                        <a:rPr lang="fr-FR" sz="1100" b="0" i="0" u="none" strike="noStrike" noProof="0" dirty="0">
                          <a:solidFill>
                            <a:srgbClr val="FFFFFF"/>
                          </a:solidFill>
                          <a:latin typeface="Aptos"/>
                        </a:rPr>
                        <a:t> </a:t>
                      </a:r>
                      <a:r>
                        <a:rPr lang="fr-FR" sz="1100" b="0" i="0" u="none" strike="noStrike" noProof="0" dirty="0" err="1">
                          <a:solidFill>
                            <a:srgbClr val="FFFFFF"/>
                          </a:solidFill>
                          <a:latin typeface="Aptos"/>
                        </a:rPr>
                        <a:t>parameter</a:t>
                      </a:r>
                      <a:r>
                        <a:rPr lang="fr-FR" sz="1100" b="0" i="0" u="none" strike="noStrike" noProof="0" dirty="0">
                          <a:solidFill>
                            <a:srgbClr val="FFFFFF"/>
                          </a:solidFill>
                          <a:latin typeface="Aptos"/>
                        </a:rPr>
                        <a:t> </a:t>
                      </a:r>
                      <a:r>
                        <a:rPr lang="fr-FR" sz="1100" b="0" i="0" u="none" strike="noStrike" noProof="0" dirty="0" err="1">
                          <a:solidFill>
                            <a:srgbClr val="FFFFFF"/>
                          </a:solidFill>
                          <a:latin typeface="Aptos"/>
                        </a:rPr>
                        <a:t>should</a:t>
                      </a:r>
                      <a:r>
                        <a:rPr lang="fr-FR" sz="1100" b="0" i="0" u="none" strike="noStrike" noProof="0" dirty="0">
                          <a:solidFill>
                            <a:srgbClr val="FFFFFF"/>
                          </a:solidFill>
                          <a:latin typeface="Aptos"/>
                        </a:rPr>
                        <a:t> </a:t>
                      </a:r>
                      <a:r>
                        <a:rPr lang="fr-FR" sz="1100" b="0" i="0" u="none" strike="noStrike" noProof="0" dirty="0" err="1">
                          <a:solidFill>
                            <a:srgbClr val="FFFFFF"/>
                          </a:solidFill>
                          <a:latin typeface="Aptos"/>
                        </a:rPr>
                        <a:t>be</a:t>
                      </a:r>
                      <a:r>
                        <a:rPr lang="fr-FR" sz="1100" b="0" i="0" u="none" strike="noStrike" noProof="0" dirty="0">
                          <a:solidFill>
                            <a:srgbClr val="FFFFFF"/>
                          </a:solidFill>
                          <a:latin typeface="Aptos"/>
                        </a:rPr>
                        <a:t> </a:t>
                      </a:r>
                      <a:r>
                        <a:rPr lang="fr-FR" sz="1100" b="0" i="0" u="none" strike="noStrike" noProof="0" dirty="0" err="1">
                          <a:solidFill>
                            <a:srgbClr val="FFFFFF"/>
                          </a:solidFill>
                          <a:latin typeface="Aptos"/>
                        </a:rPr>
                        <a:t>specified</a:t>
                      </a:r>
                      <a:r>
                        <a:rPr lang="fr-FR" sz="1100" b="0" i="0" u="none" strike="noStrike" noProof="0" dirty="0">
                          <a:solidFill>
                            <a:srgbClr val="FFFFFF"/>
                          </a:solidFill>
                          <a:latin typeface="Aptos"/>
                        </a:rPr>
                        <a:t> </a:t>
                      </a:r>
                      <a:r>
                        <a:rPr lang="fr-FR" sz="1100" b="0" i="0" u="none" strike="noStrike" noProof="0" dirty="0" err="1">
                          <a:solidFill>
                            <a:srgbClr val="FFFFFF"/>
                          </a:solidFill>
                          <a:latin typeface="Aptos"/>
                        </a:rPr>
                        <a:t>here</a:t>
                      </a:r>
                      <a:r>
                        <a:rPr lang="fr-FR" sz="1100" b="0" i="0" u="none" strike="noStrike" noProof="0" dirty="0">
                          <a:solidFill>
                            <a:srgbClr val="FFFFFF"/>
                          </a:solidFill>
                          <a:latin typeface="Aptos"/>
                        </a:rPr>
                        <a:t> if YES)</a:t>
                      </a:r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340650"/>
                  </a:ext>
                </a:extLst>
              </a:tr>
              <a:tr h="93713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Mode := DRIVERS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  <a:latin typeface="Aptos"/>
                        </a:rPr>
                        <a:t>NO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518394"/>
                  </a:ext>
                </a:extLst>
              </a:tr>
              <a:tr h="93713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Mode:=API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  <a:latin typeface="Aptos"/>
                        </a:rPr>
                        <a:t>YES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  <a:latin typeface="Aptos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  <a:latin typeface="Aptos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703423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F4BD2A9-E01E-B4C3-5ACD-41DC9F8F3444}"/>
              </a:ext>
            </a:extLst>
          </p:cNvPr>
          <p:cNvSpPr txBox="1"/>
          <p:nvPr/>
        </p:nvSpPr>
        <p:spPr>
          <a:xfrm>
            <a:off x="3759984" y="555563"/>
            <a:ext cx="4140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Real robot NUC PARAMETERS</a:t>
            </a:r>
          </a:p>
        </p:txBody>
      </p:sp>
    </p:spTree>
    <p:extLst>
      <p:ext uri="{BB962C8B-B14F-4D97-AF65-F5344CB8AC3E}">
        <p14:creationId xmlns:p14="http://schemas.microsoft.com/office/powerpoint/2010/main" val="75372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6F4BD2A9-E01E-B4C3-5ACD-41DC9F8F3444}"/>
              </a:ext>
            </a:extLst>
          </p:cNvPr>
          <p:cNvSpPr txBox="1"/>
          <p:nvPr/>
        </p:nvSpPr>
        <p:spPr>
          <a:xfrm>
            <a:off x="3759984" y="555563"/>
            <a:ext cx="4140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Real robot CLIENT PARAMETERS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159FE222-B353-34EC-0104-AEF42ABB4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681049"/>
              </p:ext>
            </p:extLst>
          </p:nvPr>
        </p:nvGraphicFramePr>
        <p:xfrm>
          <a:off x="2374536" y="1711160"/>
          <a:ext cx="7212116" cy="307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054">
                  <a:extLst>
                    <a:ext uri="{9D8B030D-6E8A-4147-A177-3AD203B41FA5}">
                      <a16:colId xmlns:a16="http://schemas.microsoft.com/office/drawing/2014/main" val="3578228922"/>
                    </a:ext>
                  </a:extLst>
                </a:gridCol>
                <a:gridCol w="1069793">
                  <a:extLst>
                    <a:ext uri="{9D8B030D-6E8A-4147-A177-3AD203B41FA5}">
                      <a16:colId xmlns:a16="http://schemas.microsoft.com/office/drawing/2014/main" val="1687273150"/>
                    </a:ext>
                  </a:extLst>
                </a:gridCol>
                <a:gridCol w="1442423">
                  <a:extLst>
                    <a:ext uri="{9D8B030D-6E8A-4147-A177-3AD203B41FA5}">
                      <a16:colId xmlns:a16="http://schemas.microsoft.com/office/drawing/2014/main" val="2497890967"/>
                    </a:ext>
                  </a:extLst>
                </a:gridCol>
                <a:gridCol w="1442423">
                  <a:extLst>
                    <a:ext uri="{9D8B030D-6E8A-4147-A177-3AD203B41FA5}">
                      <a16:colId xmlns:a16="http://schemas.microsoft.com/office/drawing/2014/main" val="3842318433"/>
                    </a:ext>
                  </a:extLst>
                </a:gridCol>
                <a:gridCol w="1442423">
                  <a:extLst>
                    <a:ext uri="{9D8B030D-6E8A-4147-A177-3AD203B41FA5}">
                      <a16:colId xmlns:a16="http://schemas.microsoft.com/office/drawing/2014/main" val="4266363879"/>
                    </a:ext>
                  </a:extLst>
                </a:gridCol>
              </a:tblGrid>
              <a:tr h="120478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Version:=CLIENT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Drivers</a:t>
                      </a:r>
                    </a:p>
                    <a:p>
                      <a:pPr lvl="0" algn="ctr">
                        <a:buNone/>
                      </a:pPr>
                      <a:r>
                        <a:rPr lang="fr-FR" sz="1100" b="0" dirty="0"/>
                        <a:t>(</a:t>
                      </a:r>
                      <a:r>
                        <a:rPr lang="fr-FR" sz="1100" b="0" err="1"/>
                        <a:t>simulated</a:t>
                      </a:r>
                      <a:r>
                        <a:rPr lang="fr-FR" sz="1100" b="0" dirty="0"/>
                        <a:t> </a:t>
                      </a:r>
                      <a:r>
                        <a:rPr lang="fr-FR" sz="1100" b="0" err="1"/>
                        <a:t>actuators</a:t>
                      </a:r>
                      <a:r>
                        <a:rPr lang="fr-FR" sz="1100" b="0" dirty="0"/>
                        <a:t> &amp; </a:t>
                      </a:r>
                      <a:r>
                        <a:rPr lang="fr-FR" sz="1100" b="0" err="1"/>
                        <a:t>sensors</a:t>
                      </a:r>
                      <a:r>
                        <a:rPr lang="fr-FR" sz="11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Controllers</a:t>
                      </a:r>
                      <a:endParaRPr lang="fr-FR" sz="1400" dirty="0"/>
                    </a:p>
                    <a:p>
                      <a:pPr lvl="0" algn="ctr">
                        <a:buNone/>
                      </a:pPr>
                      <a:r>
                        <a:rPr lang="fr-FR" sz="1100" b="0" dirty="0"/>
                        <a:t>(joystick &amp; keyboard)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RVIZ2 </a:t>
                      </a:r>
                      <a:r>
                        <a:rPr lang="fr-FR" sz="1400" err="1"/>
                        <a:t>Visualization</a:t>
                      </a:r>
                      <a:endParaRPr lang="fr-FR" sz="14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dirty="0"/>
                        <a:t>Run navigation </a:t>
                      </a:r>
                      <a:r>
                        <a:rPr lang="fr-FR" sz="1400" dirty="0" err="1"/>
                        <a:t>features</a:t>
                      </a:r>
                    </a:p>
                    <a:p>
                      <a:pPr lvl="0" algn="ctr">
                        <a:buNone/>
                      </a:pPr>
                      <a:r>
                        <a:rPr lang="fr-FR" sz="1100" b="0" dirty="0"/>
                        <a:t>(</a:t>
                      </a:r>
                      <a:r>
                        <a:rPr lang="fr-FR" sz="1100" b="0" dirty="0" err="1"/>
                        <a:t>nav_type</a:t>
                      </a:r>
                      <a:r>
                        <a:rPr lang="fr-FR" sz="1100" b="0" dirty="0"/>
                        <a:t> </a:t>
                      </a:r>
                      <a:r>
                        <a:rPr lang="fr-FR" sz="1100" b="0" dirty="0" err="1"/>
                        <a:t>parameter</a:t>
                      </a:r>
                      <a:r>
                        <a:rPr lang="fr-FR" sz="1100" b="0" dirty="0"/>
                        <a:t> </a:t>
                      </a:r>
                      <a:r>
                        <a:rPr lang="fr-FR" sz="1100" b="0" dirty="0" err="1"/>
                        <a:t>should</a:t>
                      </a:r>
                      <a:r>
                        <a:rPr lang="fr-FR" sz="1100" b="0" dirty="0"/>
                        <a:t> </a:t>
                      </a:r>
                      <a:r>
                        <a:rPr lang="fr-FR" sz="1100" b="0" dirty="0" err="1"/>
                        <a:t>be</a:t>
                      </a:r>
                      <a:r>
                        <a:rPr lang="fr-FR" sz="1100" b="0" dirty="0"/>
                        <a:t> </a:t>
                      </a:r>
                      <a:r>
                        <a:rPr lang="fr-FR" sz="1100" b="0" dirty="0" err="1"/>
                        <a:t>specified</a:t>
                      </a:r>
                      <a:r>
                        <a:rPr lang="fr-FR" sz="1100" b="0" dirty="0"/>
                        <a:t> </a:t>
                      </a:r>
                      <a:r>
                        <a:rPr lang="fr-FR" sz="1100" b="0" dirty="0" err="1"/>
                        <a:t>here</a:t>
                      </a:r>
                      <a:r>
                        <a:rPr lang="fr-FR" sz="1100" b="0" dirty="0"/>
                        <a:t> if YES)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340650"/>
                  </a:ext>
                </a:extLst>
              </a:tr>
              <a:tr h="93713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Mode := DRIVERS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  <a:latin typeface="Aptos"/>
                        </a:rPr>
                        <a:t>NO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  <a:latin typeface="Aptos"/>
                        </a:rPr>
                        <a:t>YES</a:t>
                      </a:r>
                      <a:endParaRPr lang="fr-FR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  <a:latin typeface="Aptos"/>
                        </a:rPr>
                        <a:t>YES</a:t>
                      </a:r>
                      <a:endParaRPr lang="fr-FR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518394"/>
                  </a:ext>
                </a:extLst>
              </a:tr>
              <a:tr h="93713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Mode:=API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sz="1400" b="0" i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sz="1400" b="0" i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 dirty="0">
                          <a:solidFill>
                            <a:srgbClr val="FF0000"/>
                          </a:solidFill>
                          <a:latin typeface="Aptos"/>
                        </a:rPr>
                        <a:t>NO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703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19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6F4BD2A9-E01E-B4C3-5ACD-41DC9F8F3444}"/>
              </a:ext>
            </a:extLst>
          </p:cNvPr>
          <p:cNvSpPr txBox="1"/>
          <p:nvPr/>
        </p:nvSpPr>
        <p:spPr>
          <a:xfrm>
            <a:off x="3229415" y="421411"/>
            <a:ext cx="57331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Visual API (</a:t>
            </a:r>
            <a:r>
              <a:rPr lang="fr-FR" dirty="0" err="1"/>
              <a:t>When</a:t>
            </a:r>
            <a:r>
              <a:rPr lang="fr-FR" dirty="0"/>
              <a:t> MODE:=API for simulation or Real robot)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277B6B6-CB60-434B-A30E-FF71D55DCAFC}"/>
              </a:ext>
            </a:extLst>
          </p:cNvPr>
          <p:cNvGrpSpPr/>
          <p:nvPr/>
        </p:nvGrpSpPr>
        <p:grpSpPr>
          <a:xfrm>
            <a:off x="752698" y="1131066"/>
            <a:ext cx="10686603" cy="5171371"/>
            <a:chOff x="752698" y="953771"/>
            <a:chExt cx="10686603" cy="5171371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A8C17061-572E-415B-9F77-0B2E3383D03F}"/>
                </a:ext>
              </a:extLst>
            </p:cNvPr>
            <p:cNvGrpSpPr/>
            <p:nvPr/>
          </p:nvGrpSpPr>
          <p:grpSpPr>
            <a:xfrm>
              <a:off x="752698" y="953771"/>
              <a:ext cx="10686603" cy="3597956"/>
              <a:chOff x="720003" y="1841237"/>
              <a:chExt cx="10686603" cy="3597956"/>
            </a:xfrm>
          </p:grpSpPr>
          <p:sp>
            <p:nvSpPr>
              <p:cNvPr id="2" name="Rectangle : coins arrondis 1">
                <a:extLst>
                  <a:ext uri="{FF2B5EF4-FFF2-40B4-BE49-F238E27FC236}">
                    <a16:creationId xmlns:a16="http://schemas.microsoft.com/office/drawing/2014/main" id="{974DB932-9182-4D27-B229-C2830BBDA012}"/>
                  </a:ext>
                </a:extLst>
              </p:cNvPr>
              <p:cNvSpPr/>
              <p:nvPr/>
            </p:nvSpPr>
            <p:spPr>
              <a:xfrm>
                <a:off x="4761677" y="3296990"/>
                <a:ext cx="2810577" cy="489948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>
                    <a:solidFill>
                      <a:schemeClr val="tx1"/>
                    </a:solidFill>
                  </a:rPr>
                  <a:t>Vector</a:t>
                </a:r>
                <a:r>
                  <a:rPr lang="fr-FR" sz="1600" dirty="0">
                    <a:solidFill>
                      <a:schemeClr val="tx1"/>
                    </a:solidFill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</a:rPr>
                  <a:t>field</a:t>
                </a:r>
                <a:r>
                  <a:rPr lang="fr-FR" sz="1600" dirty="0">
                    <a:solidFill>
                      <a:schemeClr val="tx1"/>
                    </a:solidFill>
                  </a:rPr>
                  <a:t> collision </a:t>
                </a:r>
                <a:r>
                  <a:rPr lang="fr-FR" sz="1600" dirty="0" err="1">
                    <a:solidFill>
                      <a:schemeClr val="tx1"/>
                    </a:solidFill>
                  </a:rPr>
                  <a:t>avoidance</a:t>
                </a:r>
                <a:endParaRPr lang="fr-F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C50D2990-078A-4018-B948-48FB1499BF73}"/>
                  </a:ext>
                </a:extLst>
              </p:cNvPr>
              <p:cNvSpPr/>
              <p:nvPr/>
            </p:nvSpPr>
            <p:spPr>
              <a:xfrm>
                <a:off x="4761678" y="4574197"/>
                <a:ext cx="2810577" cy="82557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/>
                    </a:solidFill>
                  </a:rPr>
                  <a:t>NAV2 Path planning and attractive point computation</a:t>
                </a:r>
              </a:p>
            </p:txBody>
          </p:sp>
          <p:sp>
            <p:nvSpPr>
              <p:cNvPr id="8" name="Rectangle : coins arrondis 7">
                <a:extLst>
                  <a:ext uri="{FF2B5EF4-FFF2-40B4-BE49-F238E27FC236}">
                    <a16:creationId xmlns:a16="http://schemas.microsoft.com/office/drawing/2014/main" id="{30962A74-8DFD-4C14-8101-5C879C8C771E}"/>
                  </a:ext>
                </a:extLst>
              </p:cNvPr>
              <p:cNvSpPr/>
              <p:nvPr/>
            </p:nvSpPr>
            <p:spPr>
              <a:xfrm>
                <a:off x="720003" y="3096984"/>
                <a:ext cx="3396114" cy="893871"/>
              </a:xfrm>
              <a:prstGeom prst="roundRect">
                <a:avLst>
                  <a:gd name="adj" fmla="val 29541"/>
                </a:avLst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>
                    <a:solidFill>
                      <a:srgbClr val="00B0F0"/>
                    </a:solidFill>
                  </a:rPr>
                  <a:t>Assissted</a:t>
                </a:r>
                <a:r>
                  <a:rPr lang="fr-FR" sz="1600" dirty="0">
                    <a:solidFill>
                      <a:srgbClr val="00B0F0"/>
                    </a:solidFill>
                  </a:rPr>
                  <a:t> </a:t>
                </a:r>
                <a:r>
                  <a:rPr lang="fr-FR" sz="1600" dirty="0" err="1">
                    <a:solidFill>
                      <a:srgbClr val="00B0F0"/>
                    </a:solidFill>
                  </a:rPr>
                  <a:t>teleoperation</a:t>
                </a:r>
                <a:endParaRPr lang="fr-FR" sz="1600" dirty="0">
                  <a:solidFill>
                    <a:srgbClr val="00B0F0"/>
                  </a:solidFill>
                </a:endParaRPr>
              </a:p>
              <a:p>
                <a:pPr algn="ctr"/>
                <a:r>
                  <a:rPr lang="fr-FR" sz="1600" b="1" dirty="0">
                    <a:solidFill>
                      <a:schemeClr val="bg1">
                        <a:lumMod val="50000"/>
                      </a:schemeClr>
                    </a:solidFill>
                  </a:rPr>
                  <a:t>Topic </a:t>
                </a:r>
                <a:r>
                  <a:rPr lang="fr-FR" sz="1600" b="1" dirty="0" err="1">
                    <a:solidFill>
                      <a:schemeClr val="bg1">
                        <a:lumMod val="50000"/>
                      </a:schemeClr>
                    </a:solidFill>
                  </a:rPr>
                  <a:t>name</a:t>
                </a:r>
                <a:r>
                  <a:rPr lang="fr-FR" sz="1600" b="1" dirty="0">
                    <a:solidFill>
                      <a:schemeClr val="bg1">
                        <a:lumMod val="50000"/>
                      </a:schemeClr>
                    </a:solidFill>
                  </a:rPr>
                  <a:t>: </a:t>
                </a:r>
                <a:r>
                  <a:rPr lang="fr-FR" sz="1600" dirty="0" err="1">
                    <a:solidFill>
                      <a:schemeClr val="bg1">
                        <a:lumMod val="50000"/>
                      </a:schemeClr>
                    </a:solidFill>
                  </a:rPr>
                  <a:t>cmd_vel_teleop_assist</a:t>
                </a:r>
                <a:endParaRPr lang="fr-FR" sz="1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fr-FR" sz="1600" b="1" dirty="0">
                    <a:solidFill>
                      <a:schemeClr val="bg1">
                        <a:lumMod val="50000"/>
                      </a:schemeClr>
                    </a:solidFill>
                  </a:rPr>
                  <a:t>Type: </a:t>
                </a:r>
                <a:r>
                  <a:rPr lang="fr-FR" sz="1600" dirty="0" err="1">
                    <a:solidFill>
                      <a:schemeClr val="bg1">
                        <a:lumMod val="50000"/>
                      </a:schemeClr>
                    </a:solidFill>
                  </a:rPr>
                  <a:t>geometry_messages</a:t>
                </a:r>
                <a:r>
                  <a:rPr lang="fr-FR" sz="1600" dirty="0">
                    <a:solidFill>
                      <a:schemeClr val="bg1">
                        <a:lumMod val="50000"/>
                      </a:schemeClr>
                    </a:solidFill>
                  </a:rPr>
                  <a:t>/Twist</a:t>
                </a:r>
              </a:p>
            </p:txBody>
          </p:sp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8D301555-4104-4789-8136-74F350271DCF}"/>
                  </a:ext>
                </a:extLst>
              </p:cNvPr>
              <p:cNvSpPr/>
              <p:nvPr/>
            </p:nvSpPr>
            <p:spPr>
              <a:xfrm>
                <a:off x="8217816" y="3256835"/>
                <a:ext cx="1561452" cy="574170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/>
                    </a:solidFill>
                  </a:rPr>
                  <a:t>CALLM Robot Drivers</a:t>
                </a:r>
              </a:p>
            </p:txBody>
          </p:sp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81EA96F8-E09A-4CE2-A6DE-42E9310ECD3C}"/>
                  </a:ext>
                </a:extLst>
              </p:cNvPr>
              <p:cNvSpPr/>
              <p:nvPr/>
            </p:nvSpPr>
            <p:spPr>
              <a:xfrm>
                <a:off x="10424829" y="3355343"/>
                <a:ext cx="981777" cy="369332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rgbClr val="00B0F0"/>
                    </a:solidFill>
                  </a:rPr>
                  <a:t>data</a:t>
                </a:r>
              </a:p>
            </p:txBody>
          </p:sp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DA903BB6-8B56-43D3-984D-E1A739B27827}"/>
                  </a:ext>
                </a:extLst>
              </p:cNvPr>
              <p:cNvSpPr/>
              <p:nvPr/>
            </p:nvSpPr>
            <p:spPr>
              <a:xfrm>
                <a:off x="720003" y="1841237"/>
                <a:ext cx="3396114" cy="893871"/>
              </a:xfrm>
              <a:prstGeom prst="roundRect">
                <a:avLst>
                  <a:gd name="adj" fmla="val 29541"/>
                </a:avLst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>
                    <a:solidFill>
                      <a:srgbClr val="00B0F0"/>
                    </a:solidFill>
                  </a:rPr>
                  <a:t>Unassissted</a:t>
                </a:r>
                <a:r>
                  <a:rPr lang="fr-FR" sz="1600" dirty="0">
                    <a:solidFill>
                      <a:srgbClr val="00B0F0"/>
                    </a:solidFill>
                  </a:rPr>
                  <a:t> </a:t>
                </a:r>
                <a:r>
                  <a:rPr lang="fr-FR" sz="1600" dirty="0" err="1">
                    <a:solidFill>
                      <a:srgbClr val="00B0F0"/>
                    </a:solidFill>
                  </a:rPr>
                  <a:t>teleoperation</a:t>
                </a:r>
                <a:endParaRPr lang="fr-FR" sz="1600" dirty="0">
                  <a:solidFill>
                    <a:srgbClr val="00B0F0"/>
                  </a:solidFill>
                </a:endParaRPr>
              </a:p>
              <a:p>
                <a:pPr algn="ctr"/>
                <a:r>
                  <a:rPr lang="fr-FR" sz="1600" b="1" dirty="0">
                    <a:solidFill>
                      <a:schemeClr val="bg1">
                        <a:lumMod val="50000"/>
                      </a:schemeClr>
                    </a:solidFill>
                  </a:rPr>
                  <a:t>Topic </a:t>
                </a:r>
                <a:r>
                  <a:rPr lang="fr-FR" sz="1600" b="1" dirty="0" err="1">
                    <a:solidFill>
                      <a:schemeClr val="bg1">
                        <a:lumMod val="50000"/>
                      </a:schemeClr>
                    </a:solidFill>
                  </a:rPr>
                  <a:t>name</a:t>
                </a:r>
                <a:r>
                  <a:rPr lang="fr-FR" sz="1600" b="1" dirty="0">
                    <a:solidFill>
                      <a:schemeClr val="bg1">
                        <a:lumMod val="50000"/>
                      </a:schemeClr>
                    </a:solidFill>
                  </a:rPr>
                  <a:t>: </a:t>
                </a:r>
                <a:r>
                  <a:rPr lang="fr-FR" sz="1600" dirty="0" err="1">
                    <a:solidFill>
                      <a:schemeClr val="bg1">
                        <a:lumMod val="50000"/>
                      </a:schemeClr>
                    </a:solidFill>
                  </a:rPr>
                  <a:t>cmd_vel_teleop</a:t>
                </a:r>
                <a:endParaRPr lang="fr-FR" sz="1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fr-FR" sz="1600" b="1" dirty="0">
                    <a:solidFill>
                      <a:schemeClr val="bg1">
                        <a:lumMod val="50000"/>
                      </a:schemeClr>
                    </a:solidFill>
                  </a:rPr>
                  <a:t>Type: </a:t>
                </a:r>
                <a:r>
                  <a:rPr lang="fr-FR" sz="1600" dirty="0" err="1">
                    <a:solidFill>
                      <a:schemeClr val="bg1">
                        <a:lumMod val="50000"/>
                      </a:schemeClr>
                    </a:solidFill>
                  </a:rPr>
                  <a:t>geometry_messages</a:t>
                </a:r>
                <a:r>
                  <a:rPr lang="fr-FR" sz="1600" dirty="0">
                    <a:solidFill>
                      <a:schemeClr val="bg1">
                        <a:lumMod val="50000"/>
                      </a:schemeClr>
                    </a:solidFill>
                  </a:rPr>
                  <a:t>/Twist</a:t>
                </a:r>
              </a:p>
            </p:txBody>
          </p:sp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4BDBF38A-894B-4267-97C0-381FFACB68D5}"/>
                  </a:ext>
                </a:extLst>
              </p:cNvPr>
              <p:cNvSpPr/>
              <p:nvPr/>
            </p:nvSpPr>
            <p:spPr>
              <a:xfrm>
                <a:off x="720003" y="4545322"/>
                <a:ext cx="3396114" cy="893871"/>
              </a:xfrm>
              <a:prstGeom prst="roundRect">
                <a:avLst>
                  <a:gd name="adj" fmla="val 29541"/>
                </a:avLst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>
                    <a:solidFill>
                      <a:srgbClr val="00B0F0"/>
                    </a:solidFill>
                  </a:rPr>
                  <a:t>Navigate</a:t>
                </a:r>
                <a:r>
                  <a:rPr lang="fr-FR" sz="1600" dirty="0">
                    <a:solidFill>
                      <a:srgbClr val="00B0F0"/>
                    </a:solidFill>
                  </a:rPr>
                  <a:t> To Point</a:t>
                </a:r>
              </a:p>
              <a:p>
                <a:pPr algn="ctr"/>
                <a:r>
                  <a:rPr lang="fr-FR" sz="1600" b="1" dirty="0">
                    <a:solidFill>
                      <a:schemeClr val="bg1">
                        <a:lumMod val="50000"/>
                      </a:schemeClr>
                    </a:solidFill>
                  </a:rPr>
                  <a:t>Topic </a:t>
                </a:r>
                <a:r>
                  <a:rPr lang="fr-FR" sz="1600" b="1" dirty="0" err="1">
                    <a:solidFill>
                      <a:schemeClr val="bg1">
                        <a:lumMod val="50000"/>
                      </a:schemeClr>
                    </a:solidFill>
                  </a:rPr>
                  <a:t>name</a:t>
                </a:r>
                <a:r>
                  <a:rPr lang="fr-FR" sz="1600" b="1" dirty="0">
                    <a:solidFill>
                      <a:schemeClr val="bg1">
                        <a:lumMod val="50000"/>
                      </a:schemeClr>
                    </a:solidFill>
                  </a:rPr>
                  <a:t>: </a:t>
                </a:r>
                <a:r>
                  <a:rPr lang="fr-FR" sz="1600" dirty="0">
                    <a:solidFill>
                      <a:schemeClr val="bg1">
                        <a:lumMod val="50000"/>
                      </a:schemeClr>
                    </a:solidFill>
                  </a:rPr>
                  <a:t>/</a:t>
                </a:r>
                <a:r>
                  <a:rPr lang="fr-FR" sz="1600" dirty="0" err="1">
                    <a:solidFill>
                      <a:schemeClr val="bg1">
                        <a:lumMod val="50000"/>
                      </a:schemeClr>
                    </a:solidFill>
                  </a:rPr>
                  <a:t>navigate_to_pose</a:t>
                </a:r>
                <a:endParaRPr lang="fr-FR" sz="1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fr-FR" sz="1600" b="1" dirty="0">
                    <a:solidFill>
                      <a:schemeClr val="bg1">
                        <a:lumMod val="50000"/>
                      </a:schemeClr>
                    </a:solidFill>
                  </a:rPr>
                  <a:t>Type: </a:t>
                </a:r>
                <a:r>
                  <a:rPr lang="fr-FR" sz="1600" dirty="0">
                    <a:solidFill>
                      <a:schemeClr val="bg1">
                        <a:lumMod val="50000"/>
                      </a:schemeClr>
                    </a:solidFill>
                  </a:rPr>
                  <a:t>pose</a:t>
                </a:r>
              </a:p>
            </p:txBody>
          </p:sp>
          <p:cxnSp>
            <p:nvCxnSpPr>
              <p:cNvPr id="14" name="Connecteur droit avec flèche 13">
                <a:extLst>
                  <a:ext uri="{FF2B5EF4-FFF2-40B4-BE49-F238E27FC236}">
                    <a16:creationId xmlns:a16="http://schemas.microsoft.com/office/drawing/2014/main" id="{C80B4265-5C7A-4742-A14D-165A0FCE1FEA}"/>
                  </a:ext>
                </a:extLst>
              </p:cNvPr>
              <p:cNvCxnSpPr>
                <a:cxnSpLocks/>
                <a:stCxn id="12" idx="3"/>
                <a:endCxn id="10" idx="0"/>
              </p:cNvCxnSpPr>
              <p:nvPr/>
            </p:nvCxnSpPr>
            <p:spPr>
              <a:xfrm>
                <a:off x="4116117" y="2288173"/>
                <a:ext cx="4882425" cy="968662"/>
              </a:xfrm>
              <a:prstGeom prst="bentConnector2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avec flèche 13">
                <a:extLst>
                  <a:ext uri="{FF2B5EF4-FFF2-40B4-BE49-F238E27FC236}">
                    <a16:creationId xmlns:a16="http://schemas.microsoft.com/office/drawing/2014/main" id="{3779FCB7-C4D1-421F-8CBC-95E2A23AD8E4}"/>
                  </a:ext>
                </a:extLst>
              </p:cNvPr>
              <p:cNvCxnSpPr>
                <a:cxnSpLocks/>
                <a:stCxn id="8" idx="3"/>
                <a:endCxn id="2" idx="1"/>
              </p:cNvCxnSpPr>
              <p:nvPr/>
            </p:nvCxnSpPr>
            <p:spPr>
              <a:xfrm flipV="1">
                <a:off x="4116117" y="3541964"/>
                <a:ext cx="645560" cy="1956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avec flèche 13">
                <a:extLst>
                  <a:ext uri="{FF2B5EF4-FFF2-40B4-BE49-F238E27FC236}">
                    <a16:creationId xmlns:a16="http://schemas.microsoft.com/office/drawing/2014/main" id="{33AECE1B-675F-4505-91B1-B275BB90C5DA}"/>
                  </a:ext>
                </a:extLst>
              </p:cNvPr>
              <p:cNvCxnSpPr>
                <a:cxnSpLocks/>
                <a:stCxn id="13" idx="3"/>
                <a:endCxn id="6" idx="1"/>
              </p:cNvCxnSpPr>
              <p:nvPr/>
            </p:nvCxnSpPr>
            <p:spPr>
              <a:xfrm flipV="1">
                <a:off x="4116117" y="4986985"/>
                <a:ext cx="645561" cy="5273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avec flèche 13">
                <a:extLst>
                  <a:ext uri="{FF2B5EF4-FFF2-40B4-BE49-F238E27FC236}">
                    <a16:creationId xmlns:a16="http://schemas.microsoft.com/office/drawing/2014/main" id="{1EDEA051-BBC3-469D-BEFA-9671E2476D81}"/>
                  </a:ext>
                </a:extLst>
              </p:cNvPr>
              <p:cNvCxnSpPr>
                <a:cxnSpLocks/>
                <a:stCxn id="6" idx="0"/>
                <a:endCxn id="2" idx="2"/>
              </p:cNvCxnSpPr>
              <p:nvPr/>
            </p:nvCxnSpPr>
            <p:spPr>
              <a:xfrm rot="16200000" flipV="1">
                <a:off x="5773338" y="4180567"/>
                <a:ext cx="787259" cy="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13">
                <a:extLst>
                  <a:ext uri="{FF2B5EF4-FFF2-40B4-BE49-F238E27FC236}">
                    <a16:creationId xmlns:a16="http://schemas.microsoft.com/office/drawing/2014/main" id="{D29A4CA2-1DD5-4D64-BCD8-742B31835EFE}"/>
                  </a:ext>
                </a:extLst>
              </p:cNvPr>
              <p:cNvCxnSpPr>
                <a:cxnSpLocks/>
                <a:stCxn id="2" idx="3"/>
                <a:endCxn id="10" idx="1"/>
              </p:cNvCxnSpPr>
              <p:nvPr/>
            </p:nvCxnSpPr>
            <p:spPr>
              <a:xfrm>
                <a:off x="7572254" y="3541964"/>
                <a:ext cx="645562" cy="1956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avec flèche 13">
                <a:extLst>
                  <a:ext uri="{FF2B5EF4-FFF2-40B4-BE49-F238E27FC236}">
                    <a16:creationId xmlns:a16="http://schemas.microsoft.com/office/drawing/2014/main" id="{8D9AEBAB-75E3-4902-BA3A-2BC17E5FB194}"/>
                  </a:ext>
                </a:extLst>
              </p:cNvPr>
              <p:cNvCxnSpPr>
                <a:cxnSpLocks/>
                <a:stCxn id="10" idx="3"/>
                <a:endCxn id="11" idx="1"/>
              </p:cNvCxnSpPr>
              <p:nvPr/>
            </p:nvCxnSpPr>
            <p:spPr>
              <a:xfrm flipV="1">
                <a:off x="9779268" y="3540009"/>
                <a:ext cx="645561" cy="391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192B1C9D-3C0B-4737-8196-41BEB9BD2359}"/>
                </a:ext>
              </a:extLst>
            </p:cNvPr>
            <p:cNvSpPr/>
            <p:nvPr/>
          </p:nvSpPr>
          <p:spPr>
            <a:xfrm>
              <a:off x="4794372" y="5299566"/>
              <a:ext cx="2810577" cy="825576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rgbClr val="7030A0"/>
                  </a:solidFill>
                </a:rPr>
                <a:t>External</a:t>
              </a:r>
              <a:r>
                <a:rPr lang="fr-FR" sz="1600" dirty="0">
                  <a:solidFill>
                    <a:srgbClr val="7030A0"/>
                  </a:solidFill>
                </a:rPr>
                <a:t> custom program or CALL-M CLIENT default one.</a:t>
              </a:r>
            </a:p>
          </p:txBody>
        </p:sp>
        <p:cxnSp>
          <p:nvCxnSpPr>
            <p:cNvPr id="34" name="Connecteur droit avec flèche 13">
              <a:extLst>
                <a:ext uri="{FF2B5EF4-FFF2-40B4-BE49-F238E27FC236}">
                  <a16:creationId xmlns:a16="http://schemas.microsoft.com/office/drawing/2014/main" id="{3DCA92D6-1EC5-489C-B3A3-84941ABCDD65}"/>
                </a:ext>
              </a:extLst>
            </p:cNvPr>
            <p:cNvCxnSpPr>
              <a:cxnSpLocks/>
              <a:stCxn id="11" idx="2"/>
              <a:endCxn id="33" idx="3"/>
            </p:cNvCxnSpPr>
            <p:nvPr/>
          </p:nvCxnSpPr>
          <p:spPr>
            <a:xfrm rot="5400000">
              <a:off x="7839109" y="2603049"/>
              <a:ext cx="2875145" cy="3343464"/>
            </a:xfrm>
            <a:prstGeom prst="bentConnector2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13">
              <a:extLst>
                <a:ext uri="{FF2B5EF4-FFF2-40B4-BE49-F238E27FC236}">
                  <a16:creationId xmlns:a16="http://schemas.microsoft.com/office/drawing/2014/main" id="{C6A41ACD-CC0F-4589-941C-B42A8E292587}"/>
                </a:ext>
              </a:extLst>
            </p:cNvPr>
            <p:cNvCxnSpPr>
              <a:cxnSpLocks/>
              <a:stCxn id="33" idx="1"/>
              <a:endCxn id="13" idx="2"/>
            </p:cNvCxnSpPr>
            <p:nvPr/>
          </p:nvCxnSpPr>
          <p:spPr>
            <a:xfrm rot="10800000">
              <a:off x="2450756" y="4551728"/>
              <a:ext cx="2343617" cy="1160627"/>
            </a:xfrm>
            <a:prstGeom prst="bentConnector2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Image 41">
            <a:extLst>
              <a:ext uri="{FF2B5EF4-FFF2-40B4-BE49-F238E27FC236}">
                <a16:creationId xmlns:a16="http://schemas.microsoft.com/office/drawing/2014/main" id="{B40A3E6B-E32E-492E-BE34-DE655222C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92" y="834927"/>
            <a:ext cx="10711600" cy="518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4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6F4BD2A9-E01E-B4C3-5ACD-41DC9F8F3444}"/>
              </a:ext>
            </a:extLst>
          </p:cNvPr>
          <p:cNvSpPr txBox="1"/>
          <p:nvPr/>
        </p:nvSpPr>
        <p:spPr>
          <a:xfrm>
            <a:off x="3229415" y="421411"/>
            <a:ext cx="57331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Visual API (</a:t>
            </a:r>
            <a:r>
              <a:rPr lang="fr-FR" dirty="0" err="1"/>
              <a:t>When</a:t>
            </a:r>
            <a:r>
              <a:rPr lang="fr-FR" dirty="0"/>
              <a:t> MODE:=DRIVERS for Real robot)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D98EC8B6-B5D2-4737-96BD-5D5EB8FDE9DF}"/>
              </a:ext>
            </a:extLst>
          </p:cNvPr>
          <p:cNvGrpSpPr/>
          <p:nvPr/>
        </p:nvGrpSpPr>
        <p:grpSpPr>
          <a:xfrm>
            <a:off x="1427803" y="2359230"/>
            <a:ext cx="7498270" cy="2738380"/>
            <a:chOff x="1427803" y="2359230"/>
            <a:chExt cx="7498270" cy="2738380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8D301555-4104-4789-8136-74F350271DCF}"/>
                </a:ext>
              </a:extLst>
            </p:cNvPr>
            <p:cNvSpPr/>
            <p:nvPr/>
          </p:nvSpPr>
          <p:spPr>
            <a:xfrm>
              <a:off x="5529959" y="2519080"/>
              <a:ext cx="1561452" cy="57417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CALLM Robot Drivers</a:t>
              </a: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81EA96F8-E09A-4CE2-A6DE-42E9310ECD3C}"/>
                </a:ext>
              </a:extLst>
            </p:cNvPr>
            <p:cNvSpPr/>
            <p:nvPr/>
          </p:nvSpPr>
          <p:spPr>
            <a:xfrm>
              <a:off x="7944296" y="2624956"/>
              <a:ext cx="981777" cy="36933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00B0F0"/>
                  </a:solidFill>
                </a:rPr>
                <a:t>data</a:t>
              </a: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DA903BB6-8B56-43D3-984D-E1A739B27827}"/>
                </a:ext>
              </a:extLst>
            </p:cNvPr>
            <p:cNvSpPr/>
            <p:nvPr/>
          </p:nvSpPr>
          <p:spPr>
            <a:xfrm>
              <a:off x="1427803" y="2359230"/>
              <a:ext cx="3396114" cy="893871"/>
            </a:xfrm>
            <a:prstGeom prst="roundRect">
              <a:avLst>
                <a:gd name="adj" fmla="val 29541"/>
              </a:avLst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00B0F0"/>
                  </a:solidFill>
                </a:rPr>
                <a:t>Direct </a:t>
              </a:r>
              <a:r>
                <a:rPr lang="fr-FR" sz="1600" dirty="0" err="1">
                  <a:solidFill>
                    <a:srgbClr val="00B0F0"/>
                  </a:solidFill>
                </a:rPr>
                <a:t>commands</a:t>
              </a:r>
              <a:endParaRPr lang="fr-FR" sz="1600" dirty="0">
                <a:solidFill>
                  <a:srgbClr val="00B0F0"/>
                </a:solidFill>
              </a:endParaRPr>
            </a:p>
            <a:p>
              <a:pPr algn="ctr"/>
              <a:r>
                <a:rPr lang="fr-FR" sz="1600" b="1" dirty="0">
                  <a:solidFill>
                    <a:schemeClr val="bg1">
                      <a:lumMod val="50000"/>
                    </a:schemeClr>
                  </a:solidFill>
                </a:rPr>
                <a:t>Topic </a:t>
              </a:r>
              <a:r>
                <a:rPr lang="fr-FR" sz="1600" b="1" dirty="0" err="1">
                  <a:solidFill>
                    <a:schemeClr val="bg1">
                      <a:lumMod val="50000"/>
                    </a:schemeClr>
                  </a:solidFill>
                </a:rPr>
                <a:t>name</a:t>
              </a:r>
              <a:r>
                <a:rPr lang="fr-FR" sz="1600" b="1" dirty="0">
                  <a:solidFill>
                    <a:schemeClr val="bg1">
                      <a:lumMod val="50000"/>
                    </a:schemeClr>
                  </a:solidFill>
                </a:rPr>
                <a:t>: </a:t>
              </a:r>
              <a:r>
                <a:rPr lang="fr-FR" sz="1600" dirty="0" err="1">
                  <a:solidFill>
                    <a:schemeClr val="bg1">
                      <a:lumMod val="50000"/>
                    </a:schemeClr>
                  </a:solidFill>
                </a:rPr>
                <a:t>cmd_vel_apply</a:t>
              </a:r>
              <a:endParaRPr lang="fr-FR" sz="1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fr-FR" sz="1600" b="1" dirty="0">
                  <a:solidFill>
                    <a:schemeClr val="bg1">
                      <a:lumMod val="50000"/>
                    </a:schemeClr>
                  </a:solidFill>
                </a:rPr>
                <a:t>Type: </a:t>
              </a:r>
              <a:r>
                <a:rPr lang="fr-FR" sz="1600" dirty="0" err="1">
                  <a:solidFill>
                    <a:schemeClr val="bg1">
                      <a:lumMod val="50000"/>
                    </a:schemeClr>
                  </a:solidFill>
                </a:rPr>
                <a:t>geometry_messages</a:t>
              </a:r>
              <a:r>
                <a:rPr lang="fr-FR" sz="1600" dirty="0">
                  <a:solidFill>
                    <a:schemeClr val="bg1">
                      <a:lumMod val="50000"/>
                    </a:schemeClr>
                  </a:solidFill>
                </a:rPr>
                <a:t>/Twist</a:t>
              </a:r>
            </a:p>
          </p:txBody>
        </p:sp>
        <p:cxnSp>
          <p:nvCxnSpPr>
            <p:cNvPr id="26" name="Connecteur droit avec flèche 13">
              <a:extLst>
                <a:ext uri="{FF2B5EF4-FFF2-40B4-BE49-F238E27FC236}">
                  <a16:creationId xmlns:a16="http://schemas.microsoft.com/office/drawing/2014/main" id="{D29A4CA2-1DD5-4D64-BCD8-742B31835EFE}"/>
                </a:ext>
              </a:extLst>
            </p:cNvPr>
            <p:cNvCxnSpPr>
              <a:cxnSpLocks/>
              <a:stCxn id="12" idx="3"/>
              <a:endCxn id="10" idx="1"/>
            </p:cNvCxnSpPr>
            <p:nvPr/>
          </p:nvCxnSpPr>
          <p:spPr>
            <a:xfrm flipV="1">
              <a:off x="4823917" y="2806165"/>
              <a:ext cx="706042" cy="1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13">
              <a:extLst>
                <a:ext uri="{FF2B5EF4-FFF2-40B4-BE49-F238E27FC236}">
                  <a16:creationId xmlns:a16="http://schemas.microsoft.com/office/drawing/2014/main" id="{8D9AEBAB-75E3-4902-BA3A-2BC17E5FB194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7091411" y="2806165"/>
              <a:ext cx="852885" cy="3457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192B1C9D-3C0B-4737-8196-41BEB9BD2359}"/>
                </a:ext>
              </a:extLst>
            </p:cNvPr>
            <p:cNvSpPr/>
            <p:nvPr/>
          </p:nvSpPr>
          <p:spPr>
            <a:xfrm>
              <a:off x="4986877" y="4272034"/>
              <a:ext cx="2810577" cy="825576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rgbClr val="7030A0"/>
                  </a:solidFill>
                </a:rPr>
                <a:t>External</a:t>
              </a:r>
              <a:r>
                <a:rPr lang="fr-FR" sz="1600" dirty="0">
                  <a:solidFill>
                    <a:srgbClr val="7030A0"/>
                  </a:solidFill>
                </a:rPr>
                <a:t> custom program or CALL-M CLIENT default one.</a:t>
              </a:r>
            </a:p>
          </p:txBody>
        </p:sp>
        <p:cxnSp>
          <p:nvCxnSpPr>
            <p:cNvPr id="34" name="Connecteur droit avec flèche 13">
              <a:extLst>
                <a:ext uri="{FF2B5EF4-FFF2-40B4-BE49-F238E27FC236}">
                  <a16:creationId xmlns:a16="http://schemas.microsoft.com/office/drawing/2014/main" id="{3DCA92D6-1EC5-489C-B3A3-84941ABCDD65}"/>
                </a:ext>
              </a:extLst>
            </p:cNvPr>
            <p:cNvCxnSpPr>
              <a:cxnSpLocks/>
              <a:stCxn id="11" idx="2"/>
              <a:endCxn id="33" idx="3"/>
            </p:cNvCxnSpPr>
            <p:nvPr/>
          </p:nvCxnSpPr>
          <p:spPr>
            <a:xfrm rot="5400000">
              <a:off x="7271053" y="3520690"/>
              <a:ext cx="1690534" cy="637731"/>
            </a:xfrm>
            <a:prstGeom prst="bentConnector2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13">
              <a:extLst>
                <a:ext uri="{FF2B5EF4-FFF2-40B4-BE49-F238E27FC236}">
                  <a16:creationId xmlns:a16="http://schemas.microsoft.com/office/drawing/2014/main" id="{C6A41ACD-CC0F-4589-941C-B42A8E292587}"/>
                </a:ext>
              </a:extLst>
            </p:cNvPr>
            <p:cNvCxnSpPr>
              <a:cxnSpLocks/>
              <a:stCxn id="33" idx="1"/>
              <a:endCxn id="12" idx="2"/>
            </p:cNvCxnSpPr>
            <p:nvPr/>
          </p:nvCxnSpPr>
          <p:spPr>
            <a:xfrm rot="10800000">
              <a:off x="3125861" y="3253102"/>
              <a:ext cx="1861017" cy="1431721"/>
            </a:xfrm>
            <a:prstGeom prst="bentConnector2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D6B8F9AB-2B9C-4FE7-9BE5-BC18F94EF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54" y="1875285"/>
            <a:ext cx="751701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592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309</Words>
  <Application>Microsoft Office PowerPoint</Application>
  <PresentationFormat>Grand écran</PresentationFormat>
  <Paragraphs>92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Oceanfort rexilius</cp:lastModifiedBy>
  <cp:revision>180</cp:revision>
  <dcterms:created xsi:type="dcterms:W3CDTF">2024-08-02T14:55:46Z</dcterms:created>
  <dcterms:modified xsi:type="dcterms:W3CDTF">2024-08-03T01:10:51Z</dcterms:modified>
</cp:coreProperties>
</file>