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3964" r:id="rId2"/>
  </p:sldMasterIdLst>
  <p:sldIdLst>
    <p:sldId id="256" r:id="rId3"/>
    <p:sldId id="263" r:id="rId4"/>
    <p:sldId id="257" r:id="rId5"/>
    <p:sldId id="260" r:id="rId6"/>
    <p:sldId id="262" r:id="rId7"/>
    <p:sldId id="265" r:id="rId8"/>
    <p:sldId id="261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0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4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859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06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90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3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8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860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9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6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90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872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9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19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152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12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06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034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153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65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34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2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4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954771-5C84-4C43-B75C-1AF9D702BE17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AAC3-936F-4AE4-9C2F-CBF0826DC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26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3812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err="1" smtClean="0"/>
              <a:t>NumberCrush</a:t>
            </a:r>
            <a:endParaRPr lang="fr-FR" sz="4500" dirty="0"/>
          </a:p>
        </p:txBody>
      </p:sp>
      <p:sp>
        <p:nvSpPr>
          <p:cNvPr id="5" name="ZoneTexte 4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539792"/>
            <a:ext cx="6200775" cy="3866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8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34250" y="2286000"/>
            <a:ext cx="445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Chute des nombres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Murs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Power Up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Remplacement des espaces vides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Exécution d’un fichier </a:t>
            </a:r>
            <a:r>
              <a:rPr lang="fr-FR" dirty="0" err="1" smtClean="0"/>
              <a:t>wav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33337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Améliorations du </a:t>
            </a:r>
            <a:r>
              <a:rPr lang="fr-FR" sz="4500" dirty="0" err="1" smtClean="0"/>
              <a:t>Gameplay</a:t>
            </a:r>
            <a:endParaRPr lang="fr-FR" sz="45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963514"/>
            <a:ext cx="6762750" cy="31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33337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Menu</a:t>
            </a:r>
            <a:endParaRPr lang="fr-FR" sz="4500" dirty="0"/>
          </a:p>
        </p:txBody>
      </p:sp>
      <p:sp>
        <p:nvSpPr>
          <p:cNvPr id="5" name="ZoneTexte 4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31" y="1422953"/>
            <a:ext cx="5900738" cy="41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7622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Histoire</a:t>
            </a:r>
            <a:endParaRPr lang="fr-FR" sz="45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31" y="2676525"/>
            <a:ext cx="2276475" cy="2628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" y="2762250"/>
            <a:ext cx="923925" cy="2457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2" y="2676526"/>
            <a:ext cx="2390811" cy="2628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2871786"/>
            <a:ext cx="800100" cy="2247900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1668659" y="3629025"/>
            <a:ext cx="923925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8117382" y="3629025"/>
            <a:ext cx="923925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3640" y="5476875"/>
            <a:ext cx="444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Niveau 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43750" y="5476875"/>
            <a:ext cx="441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Niveau 3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7622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Perso</a:t>
            </a:r>
            <a:endParaRPr lang="fr-FR" sz="4500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96006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Création de Niveau</a:t>
            </a:r>
            <a:endParaRPr lang="fr-FR" sz="3000" dirty="0"/>
          </a:p>
        </p:txBody>
      </p:sp>
      <p:sp>
        <p:nvSpPr>
          <p:cNvPr id="5" name="ZoneTexte 4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090052"/>
            <a:ext cx="9029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7622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Perso</a:t>
            </a:r>
            <a:endParaRPr lang="fr-FR" sz="4500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96006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Chargement du Niveau</a:t>
            </a:r>
            <a:endParaRPr lang="fr-FR" sz="3000" dirty="0"/>
          </a:p>
        </p:txBody>
      </p:sp>
      <p:sp>
        <p:nvSpPr>
          <p:cNvPr id="5" name="ZoneTexte 4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132915"/>
            <a:ext cx="59340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7622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Perso</a:t>
            </a:r>
            <a:endParaRPr lang="fr-FR" sz="4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96006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Partie Perso</a:t>
            </a:r>
            <a:endParaRPr lang="fr-FR" sz="3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2197893"/>
            <a:ext cx="5876925" cy="3219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56" y="1947300"/>
            <a:ext cx="3695238" cy="3720635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6717621" y="3445667"/>
            <a:ext cx="923925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7622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Score</a:t>
            </a:r>
            <a:endParaRPr lang="fr-FR" sz="45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2" y="2143125"/>
            <a:ext cx="4235751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7" y="2143125"/>
            <a:ext cx="3859757" cy="3448050"/>
          </a:xfrm>
          <a:prstGeom prst="rect">
            <a:avLst/>
          </a:prstGeom>
        </p:spPr>
      </p:pic>
      <p:sp>
        <p:nvSpPr>
          <p:cNvPr id="9" name="Double flèche horizontale 8"/>
          <p:cNvSpPr/>
          <p:nvPr/>
        </p:nvSpPr>
        <p:spPr>
          <a:xfrm>
            <a:off x="5353050" y="3529012"/>
            <a:ext cx="1485900" cy="676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" y="59235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dirty="0" smtClean="0">
                <a:latin typeface="Georgia" panose="02040502050405020303" pitchFamily="18" charset="0"/>
              </a:rPr>
              <a:t>Benjamin L</a:t>
            </a:r>
            <a:r>
              <a:rPr lang="fr-FR" sz="1200" cap="small" dirty="0" smtClean="0">
                <a:latin typeface="Georgia" panose="02040502050405020303" pitchFamily="18" charset="0"/>
              </a:rPr>
              <a:t>e Grand - </a:t>
            </a:r>
            <a:r>
              <a:rPr lang="fr-FR" sz="1200" dirty="0" smtClean="0">
                <a:latin typeface="Georgia" panose="02040502050405020303" pitchFamily="18" charset="0"/>
              </a:rPr>
              <a:t>Damien </a:t>
            </a:r>
            <a:r>
              <a:rPr lang="fr-FR" sz="1200" dirty="0" err="1" smtClean="0">
                <a:latin typeface="Georgia" panose="02040502050405020303" pitchFamily="18" charset="0"/>
              </a:rPr>
              <a:t>P</a:t>
            </a:r>
            <a:r>
              <a:rPr lang="fr-FR" sz="1200" cap="small" dirty="0" err="1" smtClean="0">
                <a:latin typeface="Georgia" panose="02040502050405020303" pitchFamily="18" charset="0"/>
              </a:rPr>
              <a:t>iedanna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Sylvain P</a:t>
            </a:r>
            <a:r>
              <a:rPr lang="fr-FR" sz="1200" cap="small" dirty="0" smtClean="0">
                <a:latin typeface="Georgia" panose="02040502050405020303" pitchFamily="18" charset="0"/>
              </a:rPr>
              <a:t>rat - </a:t>
            </a:r>
            <a:r>
              <a:rPr lang="fr-FR" sz="1200" dirty="0" smtClean="0">
                <a:latin typeface="Georgia" panose="02040502050405020303" pitchFamily="18" charset="0"/>
              </a:rPr>
              <a:t>Clément </a:t>
            </a:r>
            <a:r>
              <a:rPr lang="fr-FR" sz="1200" dirty="0" err="1" smtClean="0">
                <a:latin typeface="Georgia" panose="02040502050405020303" pitchFamily="18" charset="0"/>
              </a:rPr>
              <a:t>R</a:t>
            </a:r>
            <a:r>
              <a:rPr lang="fr-FR" sz="1200" cap="small" dirty="0" err="1" smtClean="0">
                <a:latin typeface="Georgia" panose="02040502050405020303" pitchFamily="18" charset="0"/>
              </a:rPr>
              <a:t>obbe</a:t>
            </a:r>
            <a:r>
              <a:rPr lang="fr-FR" sz="1200" cap="small" dirty="0">
                <a:latin typeface="Georgia" panose="02040502050405020303" pitchFamily="18" charset="0"/>
              </a:rPr>
              <a:t> </a:t>
            </a:r>
            <a:r>
              <a:rPr lang="fr-FR" sz="1200" cap="small" dirty="0" smtClean="0">
                <a:latin typeface="Georgia" panose="02040502050405020303" pitchFamily="18" charset="0"/>
              </a:rPr>
              <a:t>- </a:t>
            </a:r>
            <a:r>
              <a:rPr lang="fr-FR" sz="1200" dirty="0" smtClean="0">
                <a:latin typeface="Georgia" panose="02040502050405020303" pitchFamily="18" charset="0"/>
              </a:rPr>
              <a:t>Nicolas </a:t>
            </a:r>
            <a:r>
              <a:rPr lang="fr-FR" sz="1200" dirty="0" err="1" smtClean="0">
                <a:latin typeface="Georgia" panose="02040502050405020303" pitchFamily="18" charset="0"/>
              </a:rPr>
              <a:t>T</a:t>
            </a:r>
            <a:r>
              <a:rPr lang="fr-FR" sz="1200" cap="small" dirty="0" err="1" smtClean="0">
                <a:latin typeface="Georgia" panose="02040502050405020303" pitchFamily="18" charset="0"/>
              </a:rPr>
              <a:t>rouin</a:t>
            </a:r>
            <a:endParaRPr lang="fr-FR" sz="1200" cap="small" dirty="0" smtClean="0">
              <a:latin typeface="Georgia" panose="02040502050405020303" pitchFamily="18" charset="0"/>
            </a:endParaRPr>
          </a:p>
          <a:p>
            <a:pPr algn="ctr"/>
            <a:r>
              <a:rPr lang="fr-FR" sz="1200" cap="small" dirty="0" smtClean="0">
                <a:latin typeface="Georgia" panose="02040502050405020303" pitchFamily="18" charset="0"/>
              </a:rPr>
              <a:t>Groupe 4A Equipe 2</a:t>
            </a:r>
          </a:p>
          <a:p>
            <a:pPr algn="ctr"/>
            <a:endParaRPr lang="fr-FR" sz="1200" cap="small" dirty="0">
              <a:latin typeface="Georgia" panose="0204050205040502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800350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Merci pour votre attention </a:t>
            </a:r>
            <a:r>
              <a:rPr lang="fr-FR" sz="4500" b="1" dirty="0"/>
              <a:t>!</a:t>
            </a: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38891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212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Georgia</vt:lpstr>
      <vt:lpstr>Wingdings 2</vt:lpstr>
      <vt:lpstr>Wingdings 3</vt:lpstr>
      <vt:lpstr>HDOfficeLightV0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TROUIN Nicolas</dc:creator>
  <cp:lastModifiedBy>TROUIN Nicolas</cp:lastModifiedBy>
  <cp:revision>17</cp:revision>
  <dcterms:created xsi:type="dcterms:W3CDTF">2018-01-31T09:44:28Z</dcterms:created>
  <dcterms:modified xsi:type="dcterms:W3CDTF">2018-01-31T11:42:59Z</dcterms:modified>
</cp:coreProperties>
</file>