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5"/>
    <p:restoredTop sz="94690"/>
  </p:normalViewPr>
  <p:slideViewPr>
    <p:cSldViewPr snapToGrid="0">
      <p:cViewPr varScale="1">
        <p:scale>
          <a:sx n="76" d="100"/>
          <a:sy n="76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67575-4362-E31B-8BEA-0B9356A9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C8764-913D-2B83-A127-73080C8B8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D0AFD-1D9A-C955-36A4-492133C1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79C59-0D20-C77E-0B71-2F7A3F55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CF6-81F1-1199-047C-95B4C3FB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35538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7A79-756A-388F-A4AF-F4CD1D26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68444-FF1D-D2EF-10A1-4CD2DE78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63D38-F689-96D3-B170-4CC329B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89FC4-74F6-7C31-D719-AE90EBC4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5CE4C-9234-5624-F164-C360E742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80815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51BB2-D15E-9A08-4E1E-5289E908B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4565B5-2A50-1B15-3369-4A5B872E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9EC85-2B7A-7DDC-EFF3-138EE109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BBF0C-CA6D-F42C-0690-35DEE6C6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DE5C8-7149-514F-E4C1-47C7DBE7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7993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584C-BD21-78BE-DA3D-7A6506F6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C93C4-3C56-E357-5E33-82728020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D3015-F969-6AB0-FB83-93957721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173E7-43C0-E272-839A-F3A52E64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5107E-AC2D-6906-A2DF-94682346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2810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320C3-000D-3429-523F-16CA1228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76742-67F3-FA5F-CCAF-310D27A7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ADFD5-022E-C7D3-0B66-4A020C26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19B1D-59DB-EC9A-B2DF-4C884FF5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5934-A5D5-180C-2F17-26448F30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8758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E330E-A938-7295-3773-FF60CFA8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E11D4-5D6F-EAC3-49FA-44E02A37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7A653-2571-77E0-830D-A3A36730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69266-FBF7-8818-49DD-A674CE4F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72939-E723-B79A-95B2-0D7ABA00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A8C41-F484-3B9B-78FE-EB5B1D1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69057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D13A-AE65-B3B6-4049-CF6AEA81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5743B-462C-5585-8358-F6AB13B4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E4CD8-32ED-D89A-8B1D-EE934F11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8FDD5C-C047-9821-88BC-0065A5768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FDCBA-8536-FBC2-DB04-92A2B9E43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8065CB-CACF-C827-49E2-888B0AC3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60C26-4E69-5764-506C-8A1923E8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11192F-2283-8362-AEF6-77093D90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19496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9AC1-DE27-5CC7-9776-09F09BEF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CB96A-D93A-5BE2-F6A1-2B7B4C84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C937F5-D1FE-F507-830B-1CAF7869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85C57A-97FC-7C73-4A08-F8389513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010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A31C38-4360-C6D0-400F-87D23A5D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DF253A-9FF1-EC33-4541-AE02C692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D8214-F072-F126-8BF4-2D5ECBFB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988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6CCC-616A-64DF-7BBA-36B8E2F4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4FFDF-215F-BBC2-BF9F-305F68F5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9CA96-1644-66A0-D400-8BFC80E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F4C7A-57A5-1F92-933A-72C570E8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31D09-EAC6-D72A-D8BD-03C55BE3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108C3-43EC-ED07-6DE2-C29C1838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5700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AFEF-D292-6A46-DBA6-688289FF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B3857-CBDF-6348-C326-B399B5490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C8864-DBFE-CB27-F6C7-0D07BFEB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D4E3F-13DE-8C0A-A651-D4B7D368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1EF38-48BA-97D5-493A-AFC5E559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0DC8-EAB5-B8F3-C4A8-EFD4F559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1129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E8DF61-A733-272F-7F34-AB8D5F6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067C7-9970-F8BE-2E27-0E96BF84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9A99-DA42-E913-EEC6-33E0FE4F3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91F8-0F87-8140-89EC-59AB5DBF3DC0}" type="datetimeFigureOut">
              <a:rPr kumimoji="1" lang="ko-Kore-GB" altLang="en-US" smtClean="0"/>
              <a:t>02/06/2023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2FB56-0A2E-9A49-F564-0F77EDF3A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C28E8-7976-6721-7516-8F0BC967A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E9BB-1758-2141-8481-822CDC502328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8244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43A0B6-4BA9-DCC6-4F75-10D5782D88CD}"/>
              </a:ext>
            </a:extLst>
          </p:cNvPr>
          <p:cNvSpPr txBox="1"/>
          <p:nvPr/>
        </p:nvSpPr>
        <p:spPr>
          <a:xfrm>
            <a:off x="1292772" y="504497"/>
            <a:ext cx="296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Structure of Airbnb’s Backend</a:t>
            </a:r>
            <a:endParaRPr kumimoji="1" lang="ko-Kore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2FF7A-346E-97F3-508B-5D75134BF6E5}"/>
              </a:ext>
            </a:extLst>
          </p:cNvPr>
          <p:cNvSpPr txBox="1"/>
          <p:nvPr/>
        </p:nvSpPr>
        <p:spPr>
          <a:xfrm>
            <a:off x="1744133" y="1422400"/>
            <a:ext cx="17650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Bookings</a:t>
            </a:r>
          </a:p>
          <a:p>
            <a:r>
              <a:rPr kumimoji="1" lang="en-US" altLang="ko-Kore-GB" dirty="0"/>
              <a:t>Categories</a:t>
            </a:r>
          </a:p>
          <a:p>
            <a:r>
              <a:rPr kumimoji="1" lang="en-US" altLang="ko-Kore-GB" dirty="0"/>
              <a:t>Co</a:t>
            </a:r>
            <a:r>
              <a:rPr kumimoji="1" lang="en-US" altLang="ko-KR" dirty="0"/>
              <a:t>mmon</a:t>
            </a:r>
          </a:p>
          <a:p>
            <a:r>
              <a:rPr kumimoji="1" lang="en-US" altLang="ko-KR" dirty="0"/>
              <a:t>Config</a:t>
            </a:r>
          </a:p>
          <a:p>
            <a:r>
              <a:rPr kumimoji="1" lang="en-US" altLang="ko-KR" dirty="0" err="1"/>
              <a:t>Direct_messages</a:t>
            </a:r>
            <a:endParaRPr kumimoji="1" lang="en-US" altLang="ko-KR" dirty="0"/>
          </a:p>
          <a:p>
            <a:r>
              <a:rPr kumimoji="1" lang="en-US" altLang="ko-KR" dirty="0"/>
              <a:t>Experiences</a:t>
            </a:r>
          </a:p>
          <a:p>
            <a:r>
              <a:rPr kumimoji="1" lang="en-US" altLang="ko-KR" dirty="0"/>
              <a:t>Medias</a:t>
            </a:r>
          </a:p>
          <a:p>
            <a:r>
              <a:rPr kumimoji="1" lang="en-US" altLang="ko-KR" dirty="0"/>
              <a:t>Review</a:t>
            </a:r>
            <a:r>
              <a:rPr kumimoji="1" lang="en-US" altLang="ko-Kore-GB" dirty="0"/>
              <a:t>s</a:t>
            </a:r>
          </a:p>
          <a:p>
            <a:r>
              <a:rPr kumimoji="1" lang="en-US" altLang="ko-Kore-GB" dirty="0"/>
              <a:t>Rooms</a:t>
            </a:r>
          </a:p>
          <a:p>
            <a:r>
              <a:rPr kumimoji="1" lang="en-US" altLang="ko-Kore-GB" dirty="0"/>
              <a:t>Users</a:t>
            </a:r>
          </a:p>
          <a:p>
            <a:r>
              <a:rPr kumimoji="1" lang="en-US" altLang="ko-Kore-GB"/>
              <a:t>wishlist</a:t>
            </a:r>
            <a:r>
              <a:rPr kumimoji="1" lang="en-US" altLang="ko-KR"/>
              <a:t>s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737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Suk Lee (student)</dc:creator>
  <cp:lastModifiedBy>Hyun Suk Lee (student)</cp:lastModifiedBy>
  <cp:revision>1</cp:revision>
  <dcterms:created xsi:type="dcterms:W3CDTF">2023-06-02T09:37:16Z</dcterms:created>
  <dcterms:modified xsi:type="dcterms:W3CDTF">2023-06-02T10:19:58Z</dcterms:modified>
</cp:coreProperties>
</file>