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339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  <p15:guide id="4" pos="2003" userDrawn="1">
          <p15:clr>
            <a:srgbClr val="A4A3A4"/>
          </p15:clr>
        </p15:guide>
        <p15:guide id="5" pos="5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6"/>
    <p:restoredTop sz="94696"/>
  </p:normalViewPr>
  <p:slideViewPr>
    <p:cSldViewPr snapToGrid="0">
      <p:cViewPr>
        <p:scale>
          <a:sx n="258" d="100"/>
          <a:sy n="258" d="100"/>
        </p:scale>
        <p:origin x="-1224" y="-2072"/>
      </p:cViewPr>
      <p:guideLst>
        <p:guide orient="horz" pos="777"/>
        <p:guide pos="4339"/>
        <p:guide orient="horz" pos="2183"/>
        <p:guide pos="2003"/>
        <p:guide pos="51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31A63-6304-E727-BE00-9CDDDD85D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40A18A-E6DE-0820-C39C-4978BE05E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C4AA3-693F-E313-3403-0EE7EC68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C846A-10A2-5BC0-7DAC-B98EDEE6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27BE9-D111-D108-0061-8E9B8F6D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271319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02EDB-CAFA-F2BA-D0B6-F09C19FF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84823-CDE4-A425-7EF3-AFB0E9352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CC5D2-07E6-3608-A50A-D869154D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F538E-1BC1-A0B4-83C1-EFB0CB4C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38D9B-ADA9-C3E2-A73E-36F578DF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234607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EB3FEF-EC5B-EE2D-DB21-98132FDE3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85686E-C186-36AB-1CA7-3F4385BBE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A2997-4DBC-3AB0-58EB-74C9B6D6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C0AE1-2314-0E06-E339-0C603FDD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86F85-EC9A-1A9D-54EA-41A32C6A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81438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3ABD4-89BE-1E73-E639-1EC7B734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A294E-269F-5313-E8F0-3D24070C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6AAFD-76D1-E629-F479-381084A4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524CB-AB31-A247-C377-C3809A0E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82E4E-B13A-5A7D-04AB-ECE16528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56781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3AB96-E427-3BA1-A16C-CC773488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725495-65FD-399C-3DD4-2FCB5FB6F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84BA6-33A8-7F60-5F0D-22C366FC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E9131-CAEB-6C21-5479-0B343998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3C97C-3618-A4B7-4799-F24F7AD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74126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424B1-2F6A-F967-D72F-D154B34E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DC898-C5C5-3CD9-97D2-F2C9ED5F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A6CDDB-71AA-AC0C-7A93-007F9D6B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2D74A-46FF-467F-38CA-16AAC89F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A2848-2E08-548D-51FC-F29AF841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DD398-F7B4-7C37-72E3-54FCA8ED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168565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3964F-790A-F071-5A05-374D8A8A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C69CC-6293-7884-CFA2-A64CCD8A0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E93EE-427B-3B49-68C2-4C5EB9406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45E90C-8212-0C28-6499-BAB504882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2979A3-3DC7-A0AE-F93C-ED873991C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2A7E4E-C38D-A5E2-90E3-C11A1306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38BD1F-BB1C-E26A-A9BB-1E2DAD5C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9F5C4C-5061-8BEC-1C80-CC0D2565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1673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7E886-DF6E-F738-5FA6-A2BFED08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E2ECCD-8EE6-FEB3-DD04-908FDA99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600005-C23E-F2B7-26CA-C7ADA838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9E7E2D-ED8C-938A-6935-0B0E32C4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7089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6BA1CA-885A-F9C0-C5AF-01CCCF3D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D66274-2270-A229-ADC9-8180292B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951420-35E0-2AE2-A18A-3A869A5B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87142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4C8F-7332-73C9-B86A-D69E61D5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C9015-99EE-E58B-0C37-284F367DD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B34B33-5686-BBED-D1D5-025F4A989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4E9E0-45B9-1B50-0C0C-9DAEF282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46EF23-96F0-7606-09C0-E4548EF7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83F1D-FC35-068E-C524-013088AE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40521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5BC3E-631B-F6E1-A253-90D88AD3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67B6DD-97ED-5A2A-DFCE-DAE3D2CA9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GB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EAB345-4EF2-24FF-E8CA-0FAE8F20A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7F24A-F36C-BD28-C51D-58599D53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B0A926-3843-AF55-8026-DCD0BD35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A0A041-675F-5399-E035-BCA37EAD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95853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DE395F-A426-A17F-CF9A-78C1F323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5F2D2-72BF-3233-765B-3361B781D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E8CA9-6326-EFAE-8A97-4828F10C5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BC25-C0E5-6D4A-A844-D84C0DBD87A4}" type="datetimeFigureOut">
              <a:rPr kumimoji="1" lang="ko-Kore-GB" altLang="en-US" smtClean="0"/>
              <a:t>21/08/2023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BDDED-8043-D0B1-7D89-F2E3EDFEA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B3FF5-501C-C6D8-F00C-6F77BC866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07274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F7009F-A9D7-7226-883F-4765254CE2CA}"/>
              </a:ext>
            </a:extLst>
          </p:cNvPr>
          <p:cNvGrpSpPr/>
          <p:nvPr/>
        </p:nvGrpSpPr>
        <p:grpSpPr>
          <a:xfrm>
            <a:off x="3283402" y="1047129"/>
            <a:ext cx="967654" cy="369332"/>
            <a:chOff x="2280745" y="1019503"/>
            <a:chExt cx="967654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3BFF6E-06A9-36A9-438B-A09F315CE51F}"/>
                </a:ext>
              </a:extLst>
            </p:cNvPr>
            <p:cNvSpPr txBox="1"/>
            <p:nvPr/>
          </p:nvSpPr>
          <p:spPr>
            <a:xfrm>
              <a:off x="2280745" y="1019503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S</a:t>
              </a:r>
              <a:r>
                <a:rPr kumimoji="1" lang="en-US" altLang="ko-Kore-GB" baseline="-25000" dirty="0"/>
                <a:t>0</a:t>
              </a:r>
              <a:endParaRPr kumimoji="1" lang="ko-Kore-GB" altLang="en-U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E7171C-0123-E2C4-F67D-3DF38CA2159D}"/>
                </a:ext>
              </a:extLst>
            </p:cNvPr>
            <p:cNvSpPr txBox="1"/>
            <p:nvPr/>
          </p:nvSpPr>
          <p:spPr>
            <a:xfrm>
              <a:off x="2874579" y="1019503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a</a:t>
              </a:r>
              <a:r>
                <a:rPr kumimoji="1" lang="en-US" altLang="ko-Kore-GB" baseline="-25000" dirty="0"/>
                <a:t>0</a:t>
              </a:r>
              <a:endParaRPr kumimoji="1" lang="ko-Kore-GB" altLang="en-US" baseline="-25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14E384A-78CB-5780-ED56-0798BFC9D5A7}"/>
              </a:ext>
            </a:extLst>
          </p:cNvPr>
          <p:cNvGrpSpPr/>
          <p:nvPr/>
        </p:nvGrpSpPr>
        <p:grpSpPr>
          <a:xfrm>
            <a:off x="3950809" y="1576121"/>
            <a:ext cx="967654" cy="369332"/>
            <a:chOff x="2937642" y="1634358"/>
            <a:chExt cx="96765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C1FB9B-CD15-A337-5102-A6BF5549A808}"/>
                </a:ext>
              </a:extLst>
            </p:cNvPr>
            <p:cNvSpPr txBox="1"/>
            <p:nvPr/>
          </p:nvSpPr>
          <p:spPr>
            <a:xfrm>
              <a:off x="2937642" y="1634358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S</a:t>
              </a:r>
              <a:r>
                <a:rPr kumimoji="1" lang="en-US" altLang="ko-Kore-GB" baseline="-25000" dirty="0"/>
                <a:t>1</a:t>
              </a:r>
              <a:endParaRPr kumimoji="1" lang="ko-Kore-GB" altLang="en-US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71541D-7FC9-FD90-A9EA-F6F61A7945A0}"/>
                </a:ext>
              </a:extLst>
            </p:cNvPr>
            <p:cNvSpPr txBox="1"/>
            <p:nvPr/>
          </p:nvSpPr>
          <p:spPr>
            <a:xfrm>
              <a:off x="3531476" y="1634358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a</a:t>
              </a:r>
              <a:r>
                <a:rPr kumimoji="1" lang="en-US" altLang="ko-Kore-GB" baseline="-25000" dirty="0"/>
                <a:t>1</a:t>
              </a:r>
              <a:endParaRPr kumimoji="1" lang="ko-Kore-GB" altLang="en-US" baseline="-250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8D237D-C1BB-7CC9-1F65-0300FD46E2F7}"/>
              </a:ext>
            </a:extLst>
          </p:cNvPr>
          <p:cNvSpPr txBox="1"/>
          <p:nvPr/>
        </p:nvSpPr>
        <p:spPr>
          <a:xfrm>
            <a:off x="4623471" y="210511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S</a:t>
            </a:r>
            <a:r>
              <a:rPr kumimoji="1" lang="en-US" altLang="ko-Kore-GB" baseline="-25000" dirty="0"/>
              <a:t>2</a:t>
            </a:r>
            <a:endParaRPr kumimoji="1" lang="ko-Kore-GB" altLang="en-US" baseline="-25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35EDCFF-8984-0900-0C74-8A31D6EA1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52414" y="1231795"/>
            <a:ext cx="224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F0FCC83-F71C-7E47-8BA0-9F389D4F103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319821" y="1760787"/>
            <a:ext cx="224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46302B8-FDA8-29EF-3644-1EACFC1FAAB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992483" y="2289779"/>
            <a:ext cx="224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9CC8437F-2C29-C229-1274-DE1162DAD9DE}"/>
              </a:ext>
            </a:extLst>
          </p:cNvPr>
          <p:cNvCxnSpPr>
            <a:cxnSpLocks/>
          </p:cNvCxnSpPr>
          <p:nvPr/>
        </p:nvCxnSpPr>
        <p:spPr>
          <a:xfrm>
            <a:off x="2187108" y="1496291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F9D86B03-8168-8D2E-5B22-FD8DA779DDC5}"/>
              </a:ext>
            </a:extLst>
          </p:cNvPr>
          <p:cNvCxnSpPr>
            <a:cxnSpLocks/>
          </p:cNvCxnSpPr>
          <p:nvPr/>
        </p:nvCxnSpPr>
        <p:spPr>
          <a:xfrm>
            <a:off x="2187108" y="2025283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7F19B6F7-DF73-FA18-1603-291894BF52B3}"/>
              </a:ext>
            </a:extLst>
          </p:cNvPr>
          <p:cNvCxnSpPr>
            <a:cxnSpLocks/>
          </p:cNvCxnSpPr>
          <p:nvPr/>
        </p:nvCxnSpPr>
        <p:spPr>
          <a:xfrm>
            <a:off x="2187108" y="2554275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F97FD35E-4AD3-D6D2-E3DB-8BC8ADF5A8E6}"/>
              </a:ext>
            </a:extLst>
          </p:cNvPr>
          <p:cNvCxnSpPr>
            <a:cxnSpLocks/>
          </p:cNvCxnSpPr>
          <p:nvPr/>
        </p:nvCxnSpPr>
        <p:spPr>
          <a:xfrm>
            <a:off x="2187108" y="967299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9D5C6334-EF6C-E77C-F13E-069500E10631}"/>
              </a:ext>
            </a:extLst>
          </p:cNvPr>
          <p:cNvSpPr/>
          <p:nvPr/>
        </p:nvSpPr>
        <p:spPr>
          <a:xfrm>
            <a:off x="3283402" y="1047129"/>
            <a:ext cx="96765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F3343A58-807B-3B2B-176D-52B7F1167366}"/>
              </a:ext>
            </a:extLst>
          </p:cNvPr>
          <p:cNvSpPr/>
          <p:nvPr/>
        </p:nvSpPr>
        <p:spPr>
          <a:xfrm>
            <a:off x="3940542" y="1576121"/>
            <a:ext cx="96765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67F3F1-9479-0618-BC81-2671AC9F145B}"/>
              </a:ext>
            </a:extLst>
          </p:cNvPr>
          <p:cNvSpPr txBox="1"/>
          <p:nvPr/>
        </p:nvSpPr>
        <p:spPr>
          <a:xfrm>
            <a:off x="2222692" y="1096072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000" dirty="0"/>
              <a:t>1st timestep</a:t>
            </a:r>
            <a:endParaRPr kumimoji="1" lang="ko-Kore-GB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A6B366-0BE2-EC3A-3B4A-CAE720AA75AA}"/>
              </a:ext>
            </a:extLst>
          </p:cNvPr>
          <p:cNvSpPr txBox="1"/>
          <p:nvPr/>
        </p:nvSpPr>
        <p:spPr>
          <a:xfrm>
            <a:off x="2222692" y="1637676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000" dirty="0"/>
              <a:t>2nd timestep</a:t>
            </a:r>
            <a:endParaRPr kumimoji="1" lang="ko-Kore-GB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00F715-B235-0B08-1926-06A7BA86C592}"/>
              </a:ext>
            </a:extLst>
          </p:cNvPr>
          <p:cNvSpPr txBox="1"/>
          <p:nvPr/>
        </p:nvSpPr>
        <p:spPr>
          <a:xfrm>
            <a:off x="2222692" y="2166667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000" dirty="0"/>
              <a:t>3rd timestep</a:t>
            </a:r>
            <a:endParaRPr kumimoji="1" lang="ko-Kore-GB" altLang="en-US" sz="1000" dirty="0"/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2583BA94-F68B-E211-CC20-68B49A1CD0E2}"/>
              </a:ext>
            </a:extLst>
          </p:cNvPr>
          <p:cNvCxnSpPr>
            <a:stCxn id="31" idx="3"/>
          </p:cNvCxnSpPr>
          <p:nvPr/>
        </p:nvCxnSpPr>
        <p:spPr>
          <a:xfrm flipH="1">
            <a:off x="4094570" y="1231795"/>
            <a:ext cx="156486" cy="459440"/>
          </a:xfrm>
          <a:prstGeom prst="bentConnector4">
            <a:avLst>
              <a:gd name="adj1" fmla="val -146083"/>
              <a:gd name="adj2" fmla="val 648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C7943529-2447-B81B-BA53-65CAF040B14A}"/>
              </a:ext>
            </a:extLst>
          </p:cNvPr>
          <p:cNvCxnSpPr/>
          <p:nvPr/>
        </p:nvCxnSpPr>
        <p:spPr>
          <a:xfrm flipH="1">
            <a:off x="4756844" y="1760786"/>
            <a:ext cx="156486" cy="459440"/>
          </a:xfrm>
          <a:prstGeom prst="bentConnector4">
            <a:avLst>
              <a:gd name="adj1" fmla="val -146083"/>
              <a:gd name="adj2" fmla="val 648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655BD0A0-DD20-83F4-A372-14CB4918C66F}"/>
              </a:ext>
            </a:extLst>
          </p:cNvPr>
          <p:cNvSpPr/>
          <p:nvPr/>
        </p:nvSpPr>
        <p:spPr>
          <a:xfrm>
            <a:off x="5315776" y="22669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EA05721-BB06-7799-7491-6EB07AE49537}"/>
              </a:ext>
            </a:extLst>
          </p:cNvPr>
          <p:cNvSpPr/>
          <p:nvPr/>
        </p:nvSpPr>
        <p:spPr>
          <a:xfrm>
            <a:off x="5414247" y="22669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6EB155F-D25F-D6DB-9416-F8A83163332E}"/>
              </a:ext>
            </a:extLst>
          </p:cNvPr>
          <p:cNvSpPr/>
          <p:nvPr/>
        </p:nvSpPr>
        <p:spPr>
          <a:xfrm>
            <a:off x="5517738" y="22669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8B9A9-1186-E728-2592-F18F0A858E1F}"/>
              </a:ext>
            </a:extLst>
          </p:cNvPr>
          <p:cNvSpPr txBox="1"/>
          <p:nvPr/>
        </p:nvSpPr>
        <p:spPr>
          <a:xfrm>
            <a:off x="4424397" y="1279404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600" dirty="0"/>
              <a:t>Rewards</a:t>
            </a:r>
            <a:endParaRPr kumimoji="1" lang="ko-Kore-GB" altLang="en-US" sz="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C3087-E132-4EDF-FC49-1E4D63B2DBCC}"/>
              </a:ext>
            </a:extLst>
          </p:cNvPr>
          <p:cNvSpPr txBox="1"/>
          <p:nvPr/>
        </p:nvSpPr>
        <p:spPr>
          <a:xfrm>
            <a:off x="5107048" y="1833668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600" dirty="0"/>
              <a:t>Rewards</a:t>
            </a:r>
            <a:endParaRPr kumimoji="1" lang="ko-Kore-GB" altLang="en-US" sz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15586-8900-F57E-7E89-876086E5A824}"/>
              </a:ext>
            </a:extLst>
          </p:cNvPr>
          <p:cNvSpPr txBox="1"/>
          <p:nvPr/>
        </p:nvSpPr>
        <p:spPr>
          <a:xfrm>
            <a:off x="3549917" y="747947"/>
            <a:ext cx="3674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600" dirty="0"/>
              <a:t>Policy</a:t>
            </a:r>
            <a:endParaRPr kumimoji="1" lang="ko-Kore-GB" altLang="en-US" sz="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4F3F54-8759-CADE-F05D-E345A4C3C27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733621" y="932613"/>
            <a:ext cx="0" cy="2991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중괄호[R] 14">
            <a:extLst>
              <a:ext uri="{FF2B5EF4-FFF2-40B4-BE49-F238E27FC236}">
                <a16:creationId xmlns:a16="http://schemas.microsoft.com/office/drawing/2014/main" id="{1364EB17-171D-2FBB-072A-B4E1B7A10E11}"/>
              </a:ext>
            </a:extLst>
          </p:cNvPr>
          <p:cNvSpPr/>
          <p:nvPr/>
        </p:nvSpPr>
        <p:spPr>
          <a:xfrm>
            <a:off x="5809490" y="845372"/>
            <a:ext cx="440735" cy="180191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7E872-775B-9452-4A05-441825D42D8D}"/>
              </a:ext>
            </a:extLst>
          </p:cNvPr>
          <p:cNvSpPr txBox="1"/>
          <p:nvPr/>
        </p:nvSpPr>
        <p:spPr>
          <a:xfrm>
            <a:off x="6255757" y="1630911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900" dirty="0"/>
              <a:t>Episode</a:t>
            </a:r>
            <a:endParaRPr kumimoji="1" lang="ko-Kore-GB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1114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62180F-FCBB-D496-91BB-B55A7C9C97FE}"/>
              </a:ext>
            </a:extLst>
          </p:cNvPr>
          <p:cNvSpPr txBox="1"/>
          <p:nvPr/>
        </p:nvSpPr>
        <p:spPr>
          <a:xfrm>
            <a:off x="1965434" y="168166"/>
            <a:ext cx="271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Flowchart of Methodology</a:t>
            </a:r>
            <a:endParaRPr kumimoji="1" lang="ko-Kore-GB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BCF4C-790A-0D0B-C1FA-BA62E0A15E2F}"/>
              </a:ext>
            </a:extLst>
          </p:cNvPr>
          <p:cNvSpPr/>
          <p:nvPr/>
        </p:nvSpPr>
        <p:spPr>
          <a:xfrm>
            <a:off x="1379538" y="1082566"/>
            <a:ext cx="2950724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90FDC-17AA-27A3-F9E1-7CAD7699307D}"/>
              </a:ext>
            </a:extLst>
          </p:cNvPr>
          <p:cNvSpPr txBox="1"/>
          <p:nvPr/>
        </p:nvSpPr>
        <p:spPr>
          <a:xfrm>
            <a:off x="1379538" y="71323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RL</a:t>
            </a:r>
            <a:endParaRPr kumimoji="1" lang="ko-Kore-GB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A6D62F-E50D-6D5E-4273-E58D6C225BE3}"/>
              </a:ext>
            </a:extLst>
          </p:cNvPr>
          <p:cNvGrpSpPr/>
          <p:nvPr/>
        </p:nvGrpSpPr>
        <p:grpSpPr>
          <a:xfrm rot="424463">
            <a:off x="1596809" y="1211183"/>
            <a:ext cx="471706" cy="224487"/>
            <a:chOff x="1583280" y="1220686"/>
            <a:chExt cx="471706" cy="224487"/>
          </a:xfrm>
        </p:grpSpPr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0C6BA84E-8E32-C7EF-14EB-25A2E9AF3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3280" y="1257817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0A00E724-65A6-EA1B-BEAF-A84A2F1F2B5B}"/>
                </a:ext>
              </a:extLst>
            </p:cNvPr>
            <p:cNvCxnSpPr>
              <a:cxnSpLocks/>
            </p:cNvCxnSpPr>
            <p:nvPr/>
          </p:nvCxnSpPr>
          <p:spPr>
            <a:xfrm>
              <a:off x="1752230" y="1263870"/>
              <a:ext cx="135850" cy="13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D23B9AF2-F5FC-9C28-94AC-3E8571308F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8080" y="1220686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9555E27-3A84-7DC4-5DA3-3B339857E46D}"/>
              </a:ext>
            </a:extLst>
          </p:cNvPr>
          <p:cNvGrpSpPr/>
          <p:nvPr/>
        </p:nvGrpSpPr>
        <p:grpSpPr>
          <a:xfrm rot="21175537" flipV="1">
            <a:off x="1852437" y="1596093"/>
            <a:ext cx="471706" cy="224487"/>
            <a:chOff x="1583280" y="1220686"/>
            <a:chExt cx="471706" cy="224487"/>
          </a:xfrm>
        </p:grpSpPr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37475E9A-1117-2539-F24D-0A4651E0C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3280" y="1257817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9AC07256-D3B9-8D2D-0D75-7E22640CEA66}"/>
                </a:ext>
              </a:extLst>
            </p:cNvPr>
            <p:cNvCxnSpPr>
              <a:cxnSpLocks/>
            </p:cNvCxnSpPr>
            <p:nvPr/>
          </p:nvCxnSpPr>
          <p:spPr>
            <a:xfrm>
              <a:off x="1752230" y="1263870"/>
              <a:ext cx="135850" cy="13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F5822AB0-4836-84DB-9306-E61747086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8080" y="1220686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CD449B5-FC66-21FF-DAE0-CD389DA04ADC}"/>
              </a:ext>
            </a:extLst>
          </p:cNvPr>
          <p:cNvGrpSpPr/>
          <p:nvPr/>
        </p:nvGrpSpPr>
        <p:grpSpPr>
          <a:xfrm rot="1629341">
            <a:off x="1597882" y="2023838"/>
            <a:ext cx="410284" cy="164087"/>
            <a:chOff x="1678006" y="1944892"/>
            <a:chExt cx="410284" cy="164087"/>
          </a:xfrm>
        </p:grpSpPr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5733A0B7-AED1-B294-BFB8-EFF8E8BDA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8006" y="1949019"/>
              <a:ext cx="96461" cy="159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7DEC9800-4EE6-E3AF-986C-B3D5EB289301}"/>
                </a:ext>
              </a:extLst>
            </p:cNvPr>
            <p:cNvCxnSpPr>
              <a:cxnSpLocks/>
            </p:cNvCxnSpPr>
            <p:nvPr/>
          </p:nvCxnSpPr>
          <p:spPr>
            <a:xfrm>
              <a:off x="1773491" y="1944892"/>
              <a:ext cx="2193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CAC47D2D-2E4F-4559-7AE0-EC0EB9C7391F}"/>
                </a:ext>
              </a:extLst>
            </p:cNvPr>
            <p:cNvCxnSpPr>
              <a:cxnSpLocks/>
            </p:cNvCxnSpPr>
            <p:nvPr/>
          </p:nvCxnSpPr>
          <p:spPr>
            <a:xfrm>
              <a:off x="1995066" y="1944892"/>
              <a:ext cx="93224" cy="164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103C2A3-C963-AE83-7DBD-7ABE34A927CE}"/>
              </a:ext>
            </a:extLst>
          </p:cNvPr>
          <p:cNvGrpSpPr/>
          <p:nvPr/>
        </p:nvGrpSpPr>
        <p:grpSpPr>
          <a:xfrm rot="693897" flipV="1">
            <a:off x="1596787" y="2359582"/>
            <a:ext cx="464564" cy="238506"/>
            <a:chOff x="1583280" y="1220686"/>
            <a:chExt cx="471706" cy="224487"/>
          </a:xfrm>
        </p:grpSpPr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40051D71-1718-1D23-CB64-54251396B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3280" y="1257817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C97868F0-34EE-786A-DA1F-4352776A60B7}"/>
                </a:ext>
              </a:extLst>
            </p:cNvPr>
            <p:cNvCxnSpPr>
              <a:cxnSpLocks/>
            </p:cNvCxnSpPr>
            <p:nvPr/>
          </p:nvCxnSpPr>
          <p:spPr>
            <a:xfrm>
              <a:off x="1752230" y="1263870"/>
              <a:ext cx="135850" cy="13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E31FD70A-A74C-3138-A951-0CE6E91B2C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8080" y="1220686"/>
              <a:ext cx="166906" cy="187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27A3564-42D1-7304-E3DF-A56567DB4313}"/>
              </a:ext>
            </a:extLst>
          </p:cNvPr>
          <p:cNvCxnSpPr/>
          <p:nvPr/>
        </p:nvCxnSpPr>
        <p:spPr>
          <a:xfrm>
            <a:off x="2147461" y="1323081"/>
            <a:ext cx="1887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8EE893D-4A8E-7835-D0E9-C29B30F57979}"/>
              </a:ext>
            </a:extLst>
          </p:cNvPr>
          <p:cNvCxnSpPr>
            <a:cxnSpLocks/>
          </p:cNvCxnSpPr>
          <p:nvPr/>
        </p:nvCxnSpPr>
        <p:spPr>
          <a:xfrm flipH="1">
            <a:off x="1597408" y="1707892"/>
            <a:ext cx="1887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 47">
            <a:extLst>
              <a:ext uri="{FF2B5EF4-FFF2-40B4-BE49-F238E27FC236}">
                <a16:creationId xmlns:a16="http://schemas.microsoft.com/office/drawing/2014/main" id="{329C1F5A-E79F-9EDA-4E52-4360C4D4BF71}"/>
              </a:ext>
            </a:extLst>
          </p:cNvPr>
          <p:cNvSpPr/>
          <p:nvPr/>
        </p:nvSpPr>
        <p:spPr>
          <a:xfrm rot="678589">
            <a:off x="2047364" y="2016140"/>
            <a:ext cx="223024" cy="196262"/>
          </a:xfrm>
          <a:custGeom>
            <a:avLst/>
            <a:gdLst>
              <a:gd name="connsiteX0" fmla="*/ 0 w 223024"/>
              <a:gd name="connsiteY0" fmla="*/ 196262 h 196262"/>
              <a:gd name="connsiteX1" fmla="*/ 4460 w 223024"/>
              <a:gd name="connsiteY1" fmla="*/ 129355 h 196262"/>
              <a:gd name="connsiteX2" fmla="*/ 13381 w 223024"/>
              <a:gd name="connsiteY2" fmla="*/ 115973 h 196262"/>
              <a:gd name="connsiteX3" fmla="*/ 17842 w 223024"/>
              <a:gd name="connsiteY3" fmla="*/ 102592 h 196262"/>
              <a:gd name="connsiteX4" fmla="*/ 35684 w 223024"/>
              <a:gd name="connsiteY4" fmla="*/ 75829 h 196262"/>
              <a:gd name="connsiteX5" fmla="*/ 40144 w 223024"/>
              <a:gd name="connsiteY5" fmla="*/ 62447 h 196262"/>
              <a:gd name="connsiteX6" fmla="*/ 102591 w 223024"/>
              <a:gd name="connsiteY6" fmla="*/ 53526 h 196262"/>
              <a:gd name="connsiteX7" fmla="*/ 129354 w 223024"/>
              <a:gd name="connsiteY7" fmla="*/ 66908 h 196262"/>
              <a:gd name="connsiteX8" fmla="*/ 138275 w 223024"/>
              <a:gd name="connsiteY8" fmla="*/ 93671 h 196262"/>
              <a:gd name="connsiteX9" fmla="*/ 124894 w 223024"/>
              <a:gd name="connsiteY9" fmla="*/ 142736 h 196262"/>
              <a:gd name="connsiteX10" fmla="*/ 98131 w 223024"/>
              <a:gd name="connsiteY10" fmla="*/ 151657 h 196262"/>
              <a:gd name="connsiteX11" fmla="*/ 75828 w 223024"/>
              <a:gd name="connsiteY11" fmla="*/ 147197 h 196262"/>
              <a:gd name="connsiteX12" fmla="*/ 66907 w 223024"/>
              <a:gd name="connsiteY12" fmla="*/ 133815 h 196262"/>
              <a:gd name="connsiteX13" fmla="*/ 71368 w 223024"/>
              <a:gd name="connsiteY13" fmla="*/ 62447 h 196262"/>
              <a:gd name="connsiteX14" fmla="*/ 84749 w 223024"/>
              <a:gd name="connsiteY14" fmla="*/ 35684 h 196262"/>
              <a:gd name="connsiteX15" fmla="*/ 124894 w 223024"/>
              <a:gd name="connsiteY15" fmla="*/ 4461 h 196262"/>
              <a:gd name="connsiteX16" fmla="*/ 138275 w 223024"/>
              <a:gd name="connsiteY16" fmla="*/ 0 h 196262"/>
              <a:gd name="connsiteX17" fmla="*/ 223024 w 223024"/>
              <a:gd name="connsiteY17" fmla="*/ 4461 h 19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024" h="196262">
                <a:moveTo>
                  <a:pt x="0" y="196262"/>
                </a:moveTo>
                <a:cubicBezTo>
                  <a:pt x="1487" y="173960"/>
                  <a:pt x="786" y="151403"/>
                  <a:pt x="4460" y="129355"/>
                </a:cubicBezTo>
                <a:cubicBezTo>
                  <a:pt x="5341" y="124067"/>
                  <a:pt x="10983" y="120768"/>
                  <a:pt x="13381" y="115973"/>
                </a:cubicBezTo>
                <a:cubicBezTo>
                  <a:pt x="15484" y="111768"/>
                  <a:pt x="15559" y="106702"/>
                  <a:pt x="17842" y="102592"/>
                </a:cubicBezTo>
                <a:cubicBezTo>
                  <a:pt x="23049" y="93220"/>
                  <a:pt x="35684" y="75829"/>
                  <a:pt x="35684" y="75829"/>
                </a:cubicBezTo>
                <a:cubicBezTo>
                  <a:pt x="37171" y="71368"/>
                  <a:pt x="38041" y="66653"/>
                  <a:pt x="40144" y="62447"/>
                </a:cubicBezTo>
                <a:cubicBezTo>
                  <a:pt x="54471" y="33792"/>
                  <a:pt x="58838" y="49880"/>
                  <a:pt x="102591" y="53526"/>
                </a:cubicBezTo>
                <a:cubicBezTo>
                  <a:pt x="109882" y="55956"/>
                  <a:pt x="124803" y="59627"/>
                  <a:pt x="129354" y="66908"/>
                </a:cubicBezTo>
                <a:cubicBezTo>
                  <a:pt x="134338" y="74882"/>
                  <a:pt x="138275" y="93671"/>
                  <a:pt x="138275" y="93671"/>
                </a:cubicBezTo>
                <a:cubicBezTo>
                  <a:pt x="137280" y="101629"/>
                  <a:pt x="138617" y="134159"/>
                  <a:pt x="124894" y="142736"/>
                </a:cubicBezTo>
                <a:cubicBezTo>
                  <a:pt x="116920" y="147720"/>
                  <a:pt x="98131" y="151657"/>
                  <a:pt x="98131" y="151657"/>
                </a:cubicBezTo>
                <a:cubicBezTo>
                  <a:pt x="90697" y="150170"/>
                  <a:pt x="82411" y="150958"/>
                  <a:pt x="75828" y="147197"/>
                </a:cubicBezTo>
                <a:cubicBezTo>
                  <a:pt x="71173" y="144537"/>
                  <a:pt x="67189" y="139169"/>
                  <a:pt x="66907" y="133815"/>
                </a:cubicBezTo>
                <a:cubicBezTo>
                  <a:pt x="65654" y="110012"/>
                  <a:pt x="68873" y="86152"/>
                  <a:pt x="71368" y="62447"/>
                </a:cubicBezTo>
                <a:cubicBezTo>
                  <a:pt x="72337" y="53237"/>
                  <a:pt x="79133" y="42423"/>
                  <a:pt x="84749" y="35684"/>
                </a:cubicBezTo>
                <a:cubicBezTo>
                  <a:pt x="93630" y="25027"/>
                  <a:pt x="113419" y="8287"/>
                  <a:pt x="124894" y="4461"/>
                </a:cubicBezTo>
                <a:lnTo>
                  <a:pt x="138275" y="0"/>
                </a:lnTo>
                <a:cubicBezTo>
                  <a:pt x="217072" y="4636"/>
                  <a:pt x="188783" y="4461"/>
                  <a:pt x="223024" y="4461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E685CCA-1A12-CA7D-D72B-A70DEA4FB790}"/>
              </a:ext>
            </a:extLst>
          </p:cNvPr>
          <p:cNvCxnSpPr>
            <a:cxnSpLocks/>
          </p:cNvCxnSpPr>
          <p:nvPr/>
        </p:nvCxnSpPr>
        <p:spPr>
          <a:xfrm>
            <a:off x="2135961" y="2445000"/>
            <a:ext cx="164530" cy="137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0FB7918-56F2-0603-00AA-C705C48F462A}"/>
              </a:ext>
            </a:extLst>
          </p:cNvPr>
          <p:cNvSpPr txBox="1"/>
          <p:nvPr/>
        </p:nvSpPr>
        <p:spPr>
          <a:xfrm>
            <a:off x="2532185" y="1242646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forward</a:t>
            </a:r>
            <a:endParaRPr kumimoji="1" lang="ko-Kore-GB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F12CA2-9735-48C5-2B60-C0C2C45C083E}"/>
              </a:ext>
            </a:extLst>
          </p:cNvPr>
          <p:cNvSpPr txBox="1"/>
          <p:nvPr/>
        </p:nvSpPr>
        <p:spPr>
          <a:xfrm>
            <a:off x="2532185" y="1523226"/>
            <a:ext cx="10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backward</a:t>
            </a:r>
            <a:endParaRPr kumimoji="1" lang="ko-Kore-GB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1A2BF4-692B-BA45-0954-2833F2663EE2}"/>
              </a:ext>
            </a:extLst>
          </p:cNvPr>
          <p:cNvSpPr txBox="1"/>
          <p:nvPr/>
        </p:nvSpPr>
        <p:spPr>
          <a:xfrm>
            <a:off x="2576982" y="1929605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Jelly fish</a:t>
            </a:r>
            <a:endParaRPr kumimoji="1" lang="ko-Kore-GB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4D2840-13A1-B0B2-43C7-CAA98D261782}"/>
              </a:ext>
            </a:extLst>
          </p:cNvPr>
          <p:cNvSpPr txBox="1"/>
          <p:nvPr/>
        </p:nvSpPr>
        <p:spPr>
          <a:xfrm>
            <a:off x="2509069" y="2315435"/>
            <a:ext cx="11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/>
              <a:t>Right turn</a:t>
            </a:r>
            <a:endParaRPr kumimoji="1" lang="ko-Kore-GB" altLang="en-US" dirty="0"/>
          </a:p>
        </p:txBody>
      </p:sp>
    </p:spTree>
    <p:extLst>
      <p:ext uri="{BB962C8B-B14F-4D97-AF65-F5344CB8AC3E}">
        <p14:creationId xmlns:p14="http://schemas.microsoft.com/office/powerpoint/2010/main" val="101599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라인, 그래프, 도표, 텍스트이(가) 표시된 사진&#10;&#10;자동 생성된 설명">
            <a:extLst>
              <a:ext uri="{FF2B5EF4-FFF2-40B4-BE49-F238E27FC236}">
                <a16:creationId xmlns:a16="http://schemas.microsoft.com/office/drawing/2014/main" id="{9859D1F2-1298-0D6A-97EA-9D565FC5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44" y="1250463"/>
            <a:ext cx="5044613" cy="22175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E31E0A9-71CB-DB55-57D1-A27C3A3E72F4}"/>
              </a:ext>
            </a:extLst>
          </p:cNvPr>
          <p:cNvSpPr txBox="1"/>
          <p:nvPr/>
        </p:nvSpPr>
        <p:spPr>
          <a:xfrm>
            <a:off x="2987040" y="3556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 err="1"/>
              <a:t>Bw</a:t>
            </a:r>
            <a:endParaRPr kumimoji="1" lang="en-US" altLang="ko-Kore-GB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D1FF38D-0DE1-2EAB-80AD-DCEAFF3D96F6}"/>
              </a:ext>
            </a:extLst>
          </p:cNvPr>
          <p:cNvGrpSpPr/>
          <p:nvPr/>
        </p:nvGrpSpPr>
        <p:grpSpPr>
          <a:xfrm>
            <a:off x="1109835" y="1226275"/>
            <a:ext cx="1877205" cy="2102022"/>
            <a:chOff x="6669197" y="1178456"/>
            <a:chExt cx="1877205" cy="2102022"/>
          </a:xfrm>
        </p:grpSpPr>
        <p:pic>
          <p:nvPicPr>
            <p:cNvPr id="36" name="그림 35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F5FDE4B1-C369-02A8-5FB9-527BB003C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6393"/>
            <a:stretch/>
          </p:blipFill>
          <p:spPr>
            <a:xfrm>
              <a:off x="6669197" y="1497331"/>
              <a:ext cx="381271" cy="1746985"/>
            </a:xfrm>
            <a:prstGeom prst="rect">
              <a:avLst/>
            </a:prstGeom>
          </p:spPr>
        </p:pic>
        <p:pic>
          <p:nvPicPr>
            <p:cNvPr id="37" name="그림 36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6E1A9D40-AAC0-8C39-AC2C-DE04367A9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596"/>
            <a:stretch/>
          </p:blipFill>
          <p:spPr>
            <a:xfrm>
              <a:off x="7050468" y="1497331"/>
              <a:ext cx="447040" cy="1746985"/>
            </a:xfrm>
            <a:prstGeom prst="rect">
              <a:avLst/>
            </a:prstGeom>
          </p:spPr>
        </p:pic>
        <p:pic>
          <p:nvPicPr>
            <p:cNvPr id="38" name="그림 37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0C2E15DF-7C33-A197-4E37-485476D347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r="26217"/>
            <a:stretch/>
          </p:blipFill>
          <p:spPr>
            <a:xfrm>
              <a:off x="7497508" y="1497331"/>
              <a:ext cx="1048894" cy="1746985"/>
            </a:xfrm>
            <a:prstGeom prst="rect">
              <a:avLst/>
            </a:prstGeom>
          </p:spPr>
        </p:pic>
        <p:pic>
          <p:nvPicPr>
            <p:cNvPr id="39" name="그림 38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42C5265C-9E6D-089A-9E87-790FD63B28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6669197" y="1447800"/>
              <a:ext cx="1048894" cy="49530"/>
            </a:xfrm>
            <a:prstGeom prst="rect">
              <a:avLst/>
            </a:prstGeom>
          </p:spPr>
        </p:pic>
        <p:pic>
          <p:nvPicPr>
            <p:cNvPr id="40" name="그림 39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9FC1B60D-C2C8-3F3E-6857-9BF4F788A1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7497508" y="1447799"/>
              <a:ext cx="1048894" cy="49530"/>
            </a:xfrm>
            <a:prstGeom prst="rect">
              <a:avLst/>
            </a:prstGeom>
          </p:spPr>
        </p:pic>
        <p:pic>
          <p:nvPicPr>
            <p:cNvPr id="41" name="그림 40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49D69451-8C96-0ACA-C5C8-A6FE54B3BF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6669197" y="3230948"/>
              <a:ext cx="1048894" cy="49530"/>
            </a:xfrm>
            <a:prstGeom prst="rect">
              <a:avLst/>
            </a:prstGeom>
          </p:spPr>
        </p:pic>
        <p:pic>
          <p:nvPicPr>
            <p:cNvPr id="42" name="그림 41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FD6A03CF-ADF8-23C7-D1F7-1D34242F4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7497508" y="3230947"/>
              <a:ext cx="1048894" cy="4953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8C339A-9D01-6153-7F58-786B32EB4F0D}"/>
                </a:ext>
              </a:extLst>
            </p:cNvPr>
            <p:cNvSpPr txBox="1"/>
            <p:nvPr/>
          </p:nvSpPr>
          <p:spPr>
            <a:xfrm>
              <a:off x="7513784" y="1178456"/>
              <a:ext cx="4475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Mean</a:t>
              </a:r>
            </a:p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reward</a:t>
              </a:r>
              <a:endParaRPr kumimoji="1" lang="ko-Kore-GB" altLang="en-US" sz="700" dirty="0">
                <a:ea typeface="Gulim" panose="020B0600000101010101" pitchFamily="34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E19281B-C3CC-EA91-4793-E8DE7547FCBE}"/>
                </a:ext>
              </a:extLst>
            </p:cNvPr>
            <p:cNvSpPr txBox="1"/>
            <p:nvPr/>
          </p:nvSpPr>
          <p:spPr>
            <a:xfrm>
              <a:off x="8045395" y="1178456"/>
              <a:ext cx="498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/>
                <a:t>Learning</a:t>
              </a:r>
            </a:p>
            <a:p>
              <a:pPr algn="ctr"/>
              <a:r>
                <a:rPr kumimoji="1" lang="en-US" altLang="ko-Kore-GB" sz="700" dirty="0"/>
                <a:t>time</a:t>
              </a:r>
              <a:endParaRPr kumimoji="1" lang="ko-Kore-GB" altLang="en-US" sz="7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1690D61-D359-E736-A58E-01C2E25792D4}"/>
              </a:ext>
            </a:extLst>
          </p:cNvPr>
          <p:cNvSpPr txBox="1"/>
          <p:nvPr/>
        </p:nvSpPr>
        <p:spPr>
          <a:xfrm>
            <a:off x="2011424" y="1566139"/>
            <a:ext cx="3016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-21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F3F31C-4622-7607-CEFD-1E6233CCE768}"/>
              </a:ext>
            </a:extLst>
          </p:cNvPr>
          <p:cNvSpPr txBox="1"/>
          <p:nvPr/>
        </p:nvSpPr>
        <p:spPr>
          <a:xfrm>
            <a:off x="1988982" y="1864630"/>
            <a:ext cx="3465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-355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3EBD2A-DF20-BB5A-7453-BBDCDC3AF269}"/>
              </a:ext>
            </a:extLst>
          </p:cNvPr>
          <p:cNvSpPr txBox="1"/>
          <p:nvPr/>
        </p:nvSpPr>
        <p:spPr>
          <a:xfrm>
            <a:off x="1988982" y="2163121"/>
            <a:ext cx="3465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-337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F5B043-3D07-C26D-F4C5-35871030454F}"/>
              </a:ext>
            </a:extLst>
          </p:cNvPr>
          <p:cNvSpPr txBox="1"/>
          <p:nvPr/>
        </p:nvSpPr>
        <p:spPr>
          <a:xfrm>
            <a:off x="2011424" y="2461612"/>
            <a:ext cx="3016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-46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41A83B-6F5B-D80F-88E5-F11EE4218E25}"/>
              </a:ext>
            </a:extLst>
          </p:cNvPr>
          <p:cNvSpPr txBox="1"/>
          <p:nvPr/>
        </p:nvSpPr>
        <p:spPr>
          <a:xfrm>
            <a:off x="2011423" y="2760103"/>
            <a:ext cx="3016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-32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128D84-09B8-3925-4F26-EA76B2371398}"/>
              </a:ext>
            </a:extLst>
          </p:cNvPr>
          <p:cNvSpPr txBox="1"/>
          <p:nvPr/>
        </p:nvSpPr>
        <p:spPr>
          <a:xfrm>
            <a:off x="1988982" y="3058594"/>
            <a:ext cx="3465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-352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D447E0-59D5-6463-E79C-6FB13527AF51}"/>
              </a:ext>
            </a:extLst>
          </p:cNvPr>
          <p:cNvSpPr txBox="1"/>
          <p:nvPr/>
        </p:nvSpPr>
        <p:spPr>
          <a:xfrm>
            <a:off x="2574253" y="1564936"/>
            <a:ext cx="3225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7</a:t>
            </a:r>
            <a:r>
              <a:rPr kumimoji="1" lang="ko-KR" altLang="en-US" sz="700" dirty="0">
                <a:ea typeface="Gulim" panose="020B0600000101010101" pitchFamily="34" charset="-127"/>
              </a:rPr>
              <a:t> </a:t>
            </a:r>
            <a:r>
              <a:rPr kumimoji="1" lang="en-US" altLang="ko-KR" sz="700" dirty="0">
                <a:ea typeface="Gulim" panose="020B0600000101010101" pitchFamily="34" charset="-127"/>
              </a:rPr>
              <a:t>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D7F161-14B3-A254-756E-BC781E7F32DC}"/>
              </a:ext>
            </a:extLst>
          </p:cNvPr>
          <p:cNvSpPr txBox="1"/>
          <p:nvPr/>
        </p:nvSpPr>
        <p:spPr>
          <a:xfrm>
            <a:off x="2574253" y="1863427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802BC4-1ABC-079C-78AF-36357EC0AD8C}"/>
              </a:ext>
            </a:extLst>
          </p:cNvPr>
          <p:cNvSpPr txBox="1"/>
          <p:nvPr/>
        </p:nvSpPr>
        <p:spPr>
          <a:xfrm>
            <a:off x="2553415" y="2161918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2.5</a:t>
            </a:r>
            <a:r>
              <a:rPr kumimoji="1" lang="en-US" altLang="ko-Kore-GB" sz="700" dirty="0">
                <a:ea typeface="Gulim" panose="020B0600000101010101" pitchFamily="34" charset="-127"/>
              </a:rPr>
              <a:t>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1E4DB0-0CC3-34CC-60EC-71657A45DA84}"/>
              </a:ext>
            </a:extLst>
          </p:cNvPr>
          <p:cNvSpPr txBox="1"/>
          <p:nvPr/>
        </p:nvSpPr>
        <p:spPr>
          <a:xfrm>
            <a:off x="2587078" y="2460409"/>
            <a:ext cx="2968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1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618AAE-6301-3ABF-B621-A9D08DB6BAD8}"/>
              </a:ext>
            </a:extLst>
          </p:cNvPr>
          <p:cNvSpPr txBox="1"/>
          <p:nvPr/>
        </p:nvSpPr>
        <p:spPr>
          <a:xfrm>
            <a:off x="2530974" y="2758900"/>
            <a:ext cx="4090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16.9</a:t>
            </a:r>
            <a:r>
              <a:rPr kumimoji="1" lang="en-US" altLang="ko-Kore-GB" sz="700" dirty="0">
                <a:ea typeface="Gulim" panose="020B0600000101010101" pitchFamily="34" charset="-127"/>
              </a:rPr>
              <a:t>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A7586C-4810-58C5-54D3-D1312BED8BFE}"/>
              </a:ext>
            </a:extLst>
          </p:cNvPr>
          <p:cNvSpPr txBox="1"/>
          <p:nvPr/>
        </p:nvSpPr>
        <p:spPr>
          <a:xfrm>
            <a:off x="2574253" y="3057391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4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02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E31E0A9-71CB-DB55-57D1-A27C3A3E72F4}"/>
              </a:ext>
            </a:extLst>
          </p:cNvPr>
          <p:cNvSpPr txBox="1"/>
          <p:nvPr/>
        </p:nvSpPr>
        <p:spPr>
          <a:xfrm>
            <a:off x="2987040" y="355600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Front</a:t>
            </a:r>
          </a:p>
        </p:txBody>
      </p:sp>
      <p:pic>
        <p:nvPicPr>
          <p:cNvPr id="3" name="그림 2" descr="라인, 그래프, 도표, 경사이(가) 표시된 사진&#10;&#10;자동 생성된 설명">
            <a:extLst>
              <a:ext uri="{FF2B5EF4-FFF2-40B4-BE49-F238E27FC236}">
                <a16:creationId xmlns:a16="http://schemas.microsoft.com/office/drawing/2014/main" id="{211AD249-55D3-CFD4-B203-BD28DBCAE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63" y="1226275"/>
            <a:ext cx="5094044" cy="2239238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1D05A6EB-F32C-3F2D-4F57-160010FAE055}"/>
              </a:ext>
            </a:extLst>
          </p:cNvPr>
          <p:cNvGrpSpPr/>
          <p:nvPr/>
        </p:nvGrpSpPr>
        <p:grpSpPr>
          <a:xfrm>
            <a:off x="1109835" y="1226275"/>
            <a:ext cx="1877205" cy="2102022"/>
            <a:chOff x="6669197" y="1178456"/>
            <a:chExt cx="1877205" cy="2102022"/>
          </a:xfrm>
        </p:grpSpPr>
        <p:pic>
          <p:nvPicPr>
            <p:cNvPr id="33" name="그림 32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2C7030F7-C31F-C125-A7D0-223745678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6393"/>
            <a:stretch/>
          </p:blipFill>
          <p:spPr>
            <a:xfrm>
              <a:off x="6669197" y="1497331"/>
              <a:ext cx="381271" cy="1746985"/>
            </a:xfrm>
            <a:prstGeom prst="rect">
              <a:avLst/>
            </a:prstGeom>
          </p:spPr>
        </p:pic>
        <p:pic>
          <p:nvPicPr>
            <p:cNvPr id="34" name="그림 33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E4FA04E6-F24E-FED0-3AA3-F3118391D4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596"/>
            <a:stretch/>
          </p:blipFill>
          <p:spPr>
            <a:xfrm>
              <a:off x="7050468" y="1497331"/>
              <a:ext cx="447040" cy="1746985"/>
            </a:xfrm>
            <a:prstGeom prst="rect">
              <a:avLst/>
            </a:prstGeom>
          </p:spPr>
        </p:pic>
        <p:pic>
          <p:nvPicPr>
            <p:cNvPr id="35" name="그림 34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3BD471C3-5B4F-A8F5-BD3B-89970F973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r="26217"/>
            <a:stretch/>
          </p:blipFill>
          <p:spPr>
            <a:xfrm>
              <a:off x="7497508" y="1497331"/>
              <a:ext cx="1048894" cy="1746985"/>
            </a:xfrm>
            <a:prstGeom prst="rect">
              <a:avLst/>
            </a:prstGeom>
          </p:spPr>
        </p:pic>
        <p:pic>
          <p:nvPicPr>
            <p:cNvPr id="36" name="그림 35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28EE0812-6AC2-309B-B774-16FDC0E8F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6669197" y="1447800"/>
              <a:ext cx="1048894" cy="49530"/>
            </a:xfrm>
            <a:prstGeom prst="rect">
              <a:avLst/>
            </a:prstGeom>
          </p:spPr>
        </p:pic>
        <p:pic>
          <p:nvPicPr>
            <p:cNvPr id="37" name="그림 36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6799EECC-B926-1A33-F94E-1A114DBEF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7497508" y="1447799"/>
              <a:ext cx="1048894" cy="49530"/>
            </a:xfrm>
            <a:prstGeom prst="rect">
              <a:avLst/>
            </a:prstGeom>
          </p:spPr>
        </p:pic>
        <p:pic>
          <p:nvPicPr>
            <p:cNvPr id="38" name="그림 37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0665C20C-B2D2-637B-A330-F955485AB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6669197" y="3230948"/>
              <a:ext cx="1048894" cy="49530"/>
            </a:xfrm>
            <a:prstGeom prst="rect">
              <a:avLst/>
            </a:prstGeom>
          </p:spPr>
        </p:pic>
        <p:pic>
          <p:nvPicPr>
            <p:cNvPr id="39" name="그림 38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16689A55-753D-DF74-0C17-F418835A13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7497508" y="3230947"/>
              <a:ext cx="1048894" cy="4953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3B9047-D366-96B0-4054-FC4B6789BB50}"/>
                </a:ext>
              </a:extLst>
            </p:cNvPr>
            <p:cNvSpPr txBox="1"/>
            <p:nvPr/>
          </p:nvSpPr>
          <p:spPr>
            <a:xfrm>
              <a:off x="7513784" y="1178456"/>
              <a:ext cx="4475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Mean</a:t>
              </a:r>
            </a:p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reward</a:t>
              </a:r>
              <a:endParaRPr kumimoji="1" lang="ko-Kore-GB" altLang="en-US" sz="700" dirty="0">
                <a:ea typeface="Gulim" panose="020B0600000101010101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4AC38C0-D8AC-262A-27C2-994D43F44B10}"/>
                </a:ext>
              </a:extLst>
            </p:cNvPr>
            <p:cNvSpPr txBox="1"/>
            <p:nvPr/>
          </p:nvSpPr>
          <p:spPr>
            <a:xfrm>
              <a:off x="8045395" y="1178456"/>
              <a:ext cx="498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/>
                <a:t>Learning</a:t>
              </a:r>
            </a:p>
            <a:p>
              <a:pPr algn="ctr"/>
              <a:r>
                <a:rPr kumimoji="1" lang="en-US" altLang="ko-Kore-GB" sz="700" dirty="0"/>
                <a:t>time</a:t>
              </a:r>
              <a:endParaRPr kumimoji="1" lang="ko-Kore-GB" altLang="en-US" sz="7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A9C0464-A1F9-E261-B235-28918A00E1E5}"/>
              </a:ext>
            </a:extLst>
          </p:cNvPr>
          <p:cNvSpPr txBox="1"/>
          <p:nvPr/>
        </p:nvSpPr>
        <p:spPr>
          <a:xfrm>
            <a:off x="2025049" y="1566139"/>
            <a:ext cx="2744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15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D16DB6-6944-FAA1-4B2F-1864E3936D90}"/>
              </a:ext>
            </a:extLst>
          </p:cNvPr>
          <p:cNvSpPr txBox="1"/>
          <p:nvPr/>
        </p:nvSpPr>
        <p:spPr>
          <a:xfrm>
            <a:off x="2002607" y="1864630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355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54DABF-C8A7-2EF5-EC58-DF13099698D9}"/>
              </a:ext>
            </a:extLst>
          </p:cNvPr>
          <p:cNvSpPr txBox="1"/>
          <p:nvPr/>
        </p:nvSpPr>
        <p:spPr>
          <a:xfrm>
            <a:off x="2002607" y="2163121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345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F36899-F6E0-7E76-F768-D1509BF07425}"/>
              </a:ext>
            </a:extLst>
          </p:cNvPr>
          <p:cNvSpPr txBox="1"/>
          <p:nvPr/>
        </p:nvSpPr>
        <p:spPr>
          <a:xfrm>
            <a:off x="2025049" y="2461612"/>
            <a:ext cx="2744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35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417AAC-7E5E-1632-9B02-5D2DEE10B1E0}"/>
              </a:ext>
            </a:extLst>
          </p:cNvPr>
          <p:cNvSpPr txBox="1"/>
          <p:nvPr/>
        </p:nvSpPr>
        <p:spPr>
          <a:xfrm>
            <a:off x="2047491" y="2760103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8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02A28A-BAE3-EC48-A76E-E28FC0E4EE83}"/>
              </a:ext>
            </a:extLst>
          </p:cNvPr>
          <p:cNvSpPr txBox="1"/>
          <p:nvPr/>
        </p:nvSpPr>
        <p:spPr>
          <a:xfrm>
            <a:off x="2002607" y="3058594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138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2AC953-9CFC-58F1-A7F3-C150A3E5E7E5}"/>
              </a:ext>
            </a:extLst>
          </p:cNvPr>
          <p:cNvSpPr txBox="1"/>
          <p:nvPr/>
        </p:nvSpPr>
        <p:spPr>
          <a:xfrm>
            <a:off x="2574253" y="1564936"/>
            <a:ext cx="3225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7</a:t>
            </a:r>
            <a:r>
              <a:rPr kumimoji="1" lang="ko-KR" altLang="en-US" sz="700" dirty="0">
                <a:ea typeface="Gulim" panose="020B0600000101010101" pitchFamily="34" charset="-127"/>
              </a:rPr>
              <a:t> </a:t>
            </a:r>
            <a:r>
              <a:rPr kumimoji="1" lang="en-US" altLang="ko-KR" sz="700" dirty="0">
                <a:ea typeface="Gulim" panose="020B0600000101010101" pitchFamily="34" charset="-127"/>
              </a:rPr>
              <a:t>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9D7204-17F2-F07B-FF51-7206DA5EE415}"/>
              </a:ext>
            </a:extLst>
          </p:cNvPr>
          <p:cNvSpPr txBox="1"/>
          <p:nvPr/>
        </p:nvSpPr>
        <p:spPr>
          <a:xfrm>
            <a:off x="2574253" y="1863427"/>
            <a:ext cx="3225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5270F9-62BB-DCF7-9002-F2A23641C6C9}"/>
              </a:ext>
            </a:extLst>
          </p:cNvPr>
          <p:cNvSpPr txBox="1"/>
          <p:nvPr/>
        </p:nvSpPr>
        <p:spPr>
          <a:xfrm>
            <a:off x="2553416" y="2161918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1.6</a:t>
            </a:r>
            <a:r>
              <a:rPr kumimoji="1" lang="en-US" altLang="ko-Kore-GB" sz="700" dirty="0">
                <a:ea typeface="Gulim" panose="020B0600000101010101" pitchFamily="34" charset="-127"/>
              </a:rPr>
              <a:t>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9CA365-5E66-1A20-C401-1D18D68C4D20}"/>
              </a:ext>
            </a:extLst>
          </p:cNvPr>
          <p:cNvSpPr txBox="1"/>
          <p:nvPr/>
        </p:nvSpPr>
        <p:spPr>
          <a:xfrm>
            <a:off x="2553416" y="2460409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2.7</a:t>
            </a:r>
            <a:r>
              <a:rPr kumimoji="1" lang="en-US" altLang="ko-Kore-GB" sz="700" dirty="0">
                <a:ea typeface="Gulim" panose="020B0600000101010101" pitchFamily="34" charset="-127"/>
              </a:rPr>
              <a:t>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61E77D-C0D2-A75D-428C-8929D15AB3B6}"/>
              </a:ext>
            </a:extLst>
          </p:cNvPr>
          <p:cNvSpPr txBox="1"/>
          <p:nvPr/>
        </p:nvSpPr>
        <p:spPr>
          <a:xfrm>
            <a:off x="2564636" y="2758900"/>
            <a:ext cx="3417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21</a:t>
            </a:r>
            <a:r>
              <a:rPr kumimoji="1" lang="en-US" altLang="ko-Kore-GB" sz="700" dirty="0">
                <a:ea typeface="Gulim" panose="020B0600000101010101" pitchFamily="34" charset="-127"/>
              </a:rPr>
              <a:t>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FA4EC3-4685-BB4D-C2FF-9D83F6F1ECBF}"/>
              </a:ext>
            </a:extLst>
          </p:cNvPr>
          <p:cNvSpPr txBox="1"/>
          <p:nvPr/>
        </p:nvSpPr>
        <p:spPr>
          <a:xfrm>
            <a:off x="2574253" y="3057391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4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82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E31E0A9-71CB-DB55-57D1-A27C3A3E72F4}"/>
              </a:ext>
            </a:extLst>
          </p:cNvPr>
          <p:cNvSpPr txBox="1"/>
          <p:nvPr/>
        </p:nvSpPr>
        <p:spPr>
          <a:xfrm>
            <a:off x="2987040" y="355600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Right</a:t>
            </a:r>
          </a:p>
        </p:txBody>
      </p:sp>
      <p:pic>
        <p:nvPicPr>
          <p:cNvPr id="5" name="그림 4" descr="라인, 그래프, 도표, 폰트이(가) 표시된 사진&#10;&#10;자동 생성된 설명">
            <a:extLst>
              <a:ext uri="{FF2B5EF4-FFF2-40B4-BE49-F238E27FC236}">
                <a16:creationId xmlns:a16="http://schemas.microsoft.com/office/drawing/2014/main" id="{266BDFB3-315E-0132-D3D5-2933096C6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199" y="1226275"/>
            <a:ext cx="5094044" cy="223923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D63BB08-FD1A-4065-A946-81A646912DC7}"/>
              </a:ext>
            </a:extLst>
          </p:cNvPr>
          <p:cNvGrpSpPr/>
          <p:nvPr/>
        </p:nvGrpSpPr>
        <p:grpSpPr>
          <a:xfrm>
            <a:off x="1109835" y="1226275"/>
            <a:ext cx="1877205" cy="2102022"/>
            <a:chOff x="6669197" y="1178456"/>
            <a:chExt cx="1877205" cy="2102022"/>
          </a:xfrm>
        </p:grpSpPr>
        <p:pic>
          <p:nvPicPr>
            <p:cNvPr id="7" name="그림 6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AE5B2679-6724-A4C2-4F9D-7A844706FB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6393"/>
            <a:stretch/>
          </p:blipFill>
          <p:spPr>
            <a:xfrm>
              <a:off x="6669197" y="1497331"/>
              <a:ext cx="381271" cy="1746985"/>
            </a:xfrm>
            <a:prstGeom prst="rect">
              <a:avLst/>
            </a:prstGeom>
          </p:spPr>
        </p:pic>
        <p:pic>
          <p:nvPicPr>
            <p:cNvPr id="8" name="그림 7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BDC18E25-4F28-99ED-2EA7-BF99A8D709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596"/>
            <a:stretch/>
          </p:blipFill>
          <p:spPr>
            <a:xfrm>
              <a:off x="7050468" y="1497331"/>
              <a:ext cx="447040" cy="1746985"/>
            </a:xfrm>
            <a:prstGeom prst="rect">
              <a:avLst/>
            </a:prstGeom>
          </p:spPr>
        </p:pic>
        <p:pic>
          <p:nvPicPr>
            <p:cNvPr id="9" name="그림 8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61FB559D-FB2E-E51A-4149-277DC6A82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r="26217"/>
            <a:stretch/>
          </p:blipFill>
          <p:spPr>
            <a:xfrm>
              <a:off x="7497508" y="1497331"/>
              <a:ext cx="1048894" cy="1746985"/>
            </a:xfrm>
            <a:prstGeom prst="rect">
              <a:avLst/>
            </a:prstGeom>
          </p:spPr>
        </p:pic>
        <p:pic>
          <p:nvPicPr>
            <p:cNvPr id="10" name="그림 9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30E2CD7E-0410-9F01-8F78-B14A620DB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6669197" y="1447800"/>
              <a:ext cx="1048894" cy="49530"/>
            </a:xfrm>
            <a:prstGeom prst="rect">
              <a:avLst/>
            </a:prstGeom>
          </p:spPr>
        </p:pic>
        <p:pic>
          <p:nvPicPr>
            <p:cNvPr id="11" name="그림 10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4AE4F348-EC96-AB44-8F10-626D82AEC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7497508" y="1447799"/>
              <a:ext cx="1048894" cy="49530"/>
            </a:xfrm>
            <a:prstGeom prst="rect">
              <a:avLst/>
            </a:prstGeom>
          </p:spPr>
        </p:pic>
        <p:pic>
          <p:nvPicPr>
            <p:cNvPr id="12" name="그림 11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F99A30C6-26A0-75E6-C9FF-164687F6B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6669197" y="3230948"/>
              <a:ext cx="1048894" cy="49530"/>
            </a:xfrm>
            <a:prstGeom prst="rect">
              <a:avLst/>
            </a:prstGeom>
          </p:spPr>
        </p:pic>
        <p:pic>
          <p:nvPicPr>
            <p:cNvPr id="13" name="그림 12" descr="스크린샷, 텍스트, 다채로움이(가) 표시된 사진&#10;&#10;자동 생성된 설명">
              <a:extLst>
                <a:ext uri="{FF2B5EF4-FFF2-40B4-BE49-F238E27FC236}">
                  <a16:creationId xmlns:a16="http://schemas.microsoft.com/office/drawing/2014/main" id="{BC3ADDAC-470D-3073-40BD-E18744464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9" t="14685" r="26217" b="82480"/>
            <a:stretch/>
          </p:blipFill>
          <p:spPr>
            <a:xfrm>
              <a:off x="7497508" y="3230947"/>
              <a:ext cx="1048894" cy="4953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023830-6DBC-A754-B03D-FFEC9C2AE07A}"/>
                </a:ext>
              </a:extLst>
            </p:cNvPr>
            <p:cNvSpPr txBox="1"/>
            <p:nvPr/>
          </p:nvSpPr>
          <p:spPr>
            <a:xfrm>
              <a:off x="7513784" y="1178456"/>
              <a:ext cx="4475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Mean</a:t>
              </a:r>
            </a:p>
            <a:p>
              <a:pPr algn="ctr"/>
              <a:r>
                <a:rPr kumimoji="1" lang="en-US" altLang="ko-Kore-GB" sz="700" dirty="0">
                  <a:ea typeface="Gulim" panose="020B0600000101010101" pitchFamily="34" charset="-127"/>
                </a:rPr>
                <a:t>reward</a:t>
              </a:r>
              <a:endParaRPr kumimoji="1" lang="ko-Kore-GB" altLang="en-US" sz="700" dirty="0">
                <a:ea typeface="Gulim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F09176-34E4-B7D0-B720-C5FDFE2EA825}"/>
                </a:ext>
              </a:extLst>
            </p:cNvPr>
            <p:cNvSpPr txBox="1"/>
            <p:nvPr/>
          </p:nvSpPr>
          <p:spPr>
            <a:xfrm>
              <a:off x="8045395" y="1178456"/>
              <a:ext cx="498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GB" sz="700" dirty="0"/>
                <a:t>Learning</a:t>
              </a:r>
            </a:p>
            <a:p>
              <a:pPr algn="ctr"/>
              <a:r>
                <a:rPr kumimoji="1" lang="en-US" altLang="ko-Kore-GB" sz="700" dirty="0"/>
                <a:t>time</a:t>
              </a:r>
              <a:endParaRPr kumimoji="1" lang="ko-Kore-GB" altLang="en-US" sz="7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2B84AD-CE43-8643-5D6C-09A20DD98994}"/>
              </a:ext>
            </a:extLst>
          </p:cNvPr>
          <p:cNvSpPr txBox="1"/>
          <p:nvPr/>
        </p:nvSpPr>
        <p:spPr>
          <a:xfrm>
            <a:off x="2002607" y="1566139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180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1F29D-7B44-1AF8-841A-72A9A4CEAC77}"/>
              </a:ext>
            </a:extLst>
          </p:cNvPr>
          <p:cNvSpPr txBox="1"/>
          <p:nvPr/>
        </p:nvSpPr>
        <p:spPr>
          <a:xfrm>
            <a:off x="2002607" y="1864630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241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FD6E7-8F5E-E679-0E1C-9AC844B5E9D5}"/>
              </a:ext>
            </a:extLst>
          </p:cNvPr>
          <p:cNvSpPr txBox="1"/>
          <p:nvPr/>
        </p:nvSpPr>
        <p:spPr>
          <a:xfrm>
            <a:off x="2025049" y="2163121"/>
            <a:ext cx="2744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35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6CEA5-A70B-EB5E-5B30-B968F2E6EAF3}"/>
              </a:ext>
            </a:extLst>
          </p:cNvPr>
          <p:cNvSpPr txBox="1"/>
          <p:nvPr/>
        </p:nvSpPr>
        <p:spPr>
          <a:xfrm>
            <a:off x="2002607" y="2461612"/>
            <a:ext cx="319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217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082066-7F5B-10ED-56F9-5990DD805E30}"/>
              </a:ext>
            </a:extLst>
          </p:cNvPr>
          <p:cNvSpPr txBox="1"/>
          <p:nvPr/>
        </p:nvSpPr>
        <p:spPr>
          <a:xfrm>
            <a:off x="2047491" y="2760103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9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C3456B-645D-D9A2-19FF-32CBE70BD9FE}"/>
              </a:ext>
            </a:extLst>
          </p:cNvPr>
          <p:cNvSpPr txBox="1"/>
          <p:nvPr/>
        </p:nvSpPr>
        <p:spPr>
          <a:xfrm>
            <a:off x="2025049" y="3058594"/>
            <a:ext cx="2744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38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940465-7CE2-641F-7AE6-503672043861}"/>
              </a:ext>
            </a:extLst>
          </p:cNvPr>
          <p:cNvSpPr txBox="1"/>
          <p:nvPr/>
        </p:nvSpPr>
        <p:spPr>
          <a:xfrm>
            <a:off x="2574253" y="1564936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8</a:t>
            </a:r>
            <a:r>
              <a:rPr kumimoji="1" lang="ko-KR" altLang="en-US" sz="700" dirty="0">
                <a:ea typeface="Gulim" panose="020B0600000101010101" pitchFamily="34" charset="-127"/>
              </a:rPr>
              <a:t> </a:t>
            </a:r>
            <a:r>
              <a:rPr kumimoji="1" lang="en-US" altLang="ko-KR" sz="700" dirty="0">
                <a:ea typeface="Gulim" panose="020B0600000101010101" pitchFamily="34" charset="-127"/>
              </a:rPr>
              <a:t>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E1BCB5-8194-DE1D-F05C-F4DE7B22AF14}"/>
              </a:ext>
            </a:extLst>
          </p:cNvPr>
          <p:cNvSpPr txBox="1"/>
          <p:nvPr/>
        </p:nvSpPr>
        <p:spPr>
          <a:xfrm>
            <a:off x="2574253" y="1863427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>
                <a:ea typeface="Gulim" panose="020B0600000101010101" pitchFamily="34" charset="-127"/>
              </a:rPr>
              <a:t>2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3E0D5-9F58-66B9-5E8D-898A04F0022A}"/>
              </a:ext>
            </a:extLst>
          </p:cNvPr>
          <p:cNvSpPr txBox="1"/>
          <p:nvPr/>
        </p:nvSpPr>
        <p:spPr>
          <a:xfrm>
            <a:off x="2553415" y="216191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7.6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A27663-4AA5-44FA-1C7D-A4A93619BE26}"/>
              </a:ext>
            </a:extLst>
          </p:cNvPr>
          <p:cNvSpPr txBox="1"/>
          <p:nvPr/>
        </p:nvSpPr>
        <p:spPr>
          <a:xfrm>
            <a:off x="2553415" y="246040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1.2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9073DF-9316-1AC3-4063-D9EFA700EC0B}"/>
              </a:ext>
            </a:extLst>
          </p:cNvPr>
          <p:cNvSpPr txBox="1"/>
          <p:nvPr/>
        </p:nvSpPr>
        <p:spPr>
          <a:xfrm>
            <a:off x="2553415" y="275890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3.6 h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DDA147-2330-FE29-F0B6-163061627A02}"/>
              </a:ext>
            </a:extLst>
          </p:cNvPr>
          <p:cNvSpPr txBox="1"/>
          <p:nvPr/>
        </p:nvSpPr>
        <p:spPr>
          <a:xfrm>
            <a:off x="2574253" y="3057391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GB" sz="700" dirty="0">
                <a:ea typeface="Gulim" panose="020B0600000101010101" pitchFamily="34" charset="-127"/>
              </a:rPr>
              <a:t>4 m</a:t>
            </a:r>
            <a:endParaRPr kumimoji="1" lang="ko-Kore-GB" altLang="en-US" sz="70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84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100</Words>
  <Application>Microsoft Macintosh PowerPoint</Application>
  <PresentationFormat>와이드스크린</PresentationFormat>
  <Paragraphs>69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 Suk Lee (student)</dc:creator>
  <cp:lastModifiedBy>Hyun Suk Lee (student)</cp:lastModifiedBy>
  <cp:revision>21</cp:revision>
  <dcterms:created xsi:type="dcterms:W3CDTF">2023-08-08T11:01:09Z</dcterms:created>
  <dcterms:modified xsi:type="dcterms:W3CDTF">2023-08-21T15:29:06Z</dcterms:modified>
</cp:coreProperties>
</file>