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39" userDrawn="1">
          <p15:clr>
            <a:srgbClr val="A4A3A4"/>
          </p15:clr>
        </p15:guide>
        <p15:guide id="3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63" d="100"/>
          <a:sy n="163" d="100"/>
        </p:scale>
        <p:origin x="144" y="144"/>
      </p:cViewPr>
      <p:guideLst>
        <p:guide orient="horz" pos="2160"/>
        <p:guide pos="4339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A63-6304-E727-BE00-9CDDDD85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0A18A-E6DE-0820-C39C-4978BE05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C4AA3-693F-E313-3403-0EE7EC68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C846A-10A2-5BC0-7DAC-B98EDEE6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27BE9-D111-D108-0061-8E9B8F6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7131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2EDB-CAFA-F2BA-D0B6-F09C19FF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84823-CDE4-A425-7EF3-AFB0E935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CC5D2-07E6-3608-A50A-D86915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538E-1BC1-A0B4-83C1-EFB0CB4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38D9B-ADA9-C3E2-A73E-36F578DF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3460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B3FEF-EC5B-EE2D-DB21-98132FDE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5686E-C186-36AB-1CA7-3F4385BB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A2997-4DBC-3AB0-58EB-74C9B6D6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0AE1-2314-0E06-E339-0C603FDD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6F85-EC9A-1A9D-54EA-41A32C6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14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3ABD4-89BE-1E73-E639-1EC7B734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A294E-269F-5313-E8F0-3D24070C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AAFD-76D1-E629-F479-381084A4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524CB-AB31-A247-C377-C3809A0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82E4E-B13A-5A7D-04AB-ECE1652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5678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AB96-E427-3BA1-A16C-CC77348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25495-65FD-399C-3DD4-2FCB5FB6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84BA6-33A8-7F60-5F0D-22C366F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E9131-CAEB-6C21-5479-0B343998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C97C-3618-A4B7-4799-F24F7AD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412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24B1-2F6A-F967-D72F-D154B34E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DC898-C5C5-3CD9-97D2-F2C9ED5F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6CDDB-71AA-AC0C-7A93-007F9D6B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2D74A-46FF-467F-38CA-16AAC89F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A2848-2E08-548D-51FC-F29AF841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D398-F7B4-7C37-72E3-54FCA8E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6856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964F-790A-F071-5A05-374D8A8A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C69CC-6293-7884-CFA2-A64CCD8A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E93EE-427B-3B49-68C2-4C5EB940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5E90C-8212-0C28-6499-BAB504882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979A3-3DC7-A0AE-F93C-ED873991C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A7E4E-C38D-A5E2-90E3-C11A130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8BD1F-BB1C-E26A-A9BB-1E2DAD5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F5C4C-5061-8BEC-1C80-CC0D256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1673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E886-DF6E-F738-5FA6-A2BFED0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2ECCD-8EE6-FEB3-DD04-908FDA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00005-C23E-F2B7-26CA-C7ADA838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E7E2D-ED8C-938A-6935-0B0E32C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08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BA1CA-885A-F9C0-C5AF-01CCCF3D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66274-2270-A229-ADC9-8180292B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51420-35E0-2AE2-A18A-3A869A5B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714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C8F-7332-73C9-B86A-D69E61D5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C9015-99EE-E58B-0C37-284F367D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34B33-5686-BBED-D1D5-025F4A98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4E9E0-45B9-1B50-0C0C-9DAEF282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6EF23-96F0-7606-09C0-E4548EF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83F1D-FC35-068E-C524-013088AE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40521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BC3E-631B-F6E1-A253-90D88AD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7B6DD-97ED-5A2A-DFCE-DAE3D2CA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AB345-4EF2-24FF-E8CA-0FAE8F20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7F24A-F36C-BD28-C51D-58599D5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0A926-3843-AF55-8026-DCD0BD3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0A041-675F-5399-E035-BCA37EAD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9585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E395F-A426-A17F-CF9A-78C1F323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5F2D2-72BF-3233-765B-3361B781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8CA9-6326-EFAE-8A97-4828F10C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BDDED-8043-D0B1-7D89-F2E3EDFE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B3FF5-501C-C6D8-F00C-6F77BC86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0727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F7009F-A9D7-7226-883F-4765254CE2CA}"/>
              </a:ext>
            </a:extLst>
          </p:cNvPr>
          <p:cNvGrpSpPr/>
          <p:nvPr/>
        </p:nvGrpSpPr>
        <p:grpSpPr>
          <a:xfrm>
            <a:off x="3283402" y="1047129"/>
            <a:ext cx="967654" cy="369332"/>
            <a:chOff x="2280745" y="1019503"/>
            <a:chExt cx="967654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BFF6E-06A9-36A9-438B-A09F315CE51F}"/>
                </a:ext>
              </a:extLst>
            </p:cNvPr>
            <p:cNvSpPr txBox="1"/>
            <p:nvPr/>
          </p:nvSpPr>
          <p:spPr>
            <a:xfrm>
              <a:off x="2280745" y="101950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7171C-0123-E2C4-F67D-3DF38CA2159D}"/>
                </a:ext>
              </a:extLst>
            </p:cNvPr>
            <p:cNvSpPr txBox="1"/>
            <p:nvPr/>
          </p:nvSpPr>
          <p:spPr>
            <a:xfrm>
              <a:off x="2874579" y="101950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4E384A-78CB-5780-ED56-0798BFC9D5A7}"/>
              </a:ext>
            </a:extLst>
          </p:cNvPr>
          <p:cNvGrpSpPr/>
          <p:nvPr/>
        </p:nvGrpSpPr>
        <p:grpSpPr>
          <a:xfrm>
            <a:off x="3950809" y="1576121"/>
            <a:ext cx="967654" cy="369332"/>
            <a:chOff x="2937642" y="1634358"/>
            <a:chExt cx="96765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1FB9B-CD15-A337-5102-A6BF5549A808}"/>
                </a:ext>
              </a:extLst>
            </p:cNvPr>
            <p:cNvSpPr txBox="1"/>
            <p:nvPr/>
          </p:nvSpPr>
          <p:spPr>
            <a:xfrm>
              <a:off x="2937642" y="163435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1541D-7FC9-FD90-A9EA-F6F61A7945A0}"/>
                </a:ext>
              </a:extLst>
            </p:cNvPr>
            <p:cNvSpPr txBox="1"/>
            <p:nvPr/>
          </p:nvSpPr>
          <p:spPr>
            <a:xfrm>
              <a:off x="3531476" y="163435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8D237D-C1BB-7CC9-1F65-0300FD46E2F7}"/>
              </a:ext>
            </a:extLst>
          </p:cNvPr>
          <p:cNvSpPr txBox="1"/>
          <p:nvPr/>
        </p:nvSpPr>
        <p:spPr>
          <a:xfrm>
            <a:off x="4623471" y="21051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S</a:t>
            </a:r>
            <a:r>
              <a:rPr kumimoji="1" lang="en-US" altLang="ko-Kore-GB" baseline="-25000" dirty="0"/>
              <a:t>2</a:t>
            </a:r>
            <a:endParaRPr kumimoji="1" lang="ko-Kore-GB" altLang="en-US" baseline="-25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5EDCFF-8984-0900-0C74-8A31D6EA1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2414" y="1231795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0FCC83-F71C-7E47-8BA0-9F389D4F103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19821" y="1760787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302B8-FDA8-29EF-3644-1EACFC1FAA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92483" y="2289779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C8437F-2C29-C229-1274-DE1162DAD9DE}"/>
              </a:ext>
            </a:extLst>
          </p:cNvPr>
          <p:cNvCxnSpPr>
            <a:cxnSpLocks/>
          </p:cNvCxnSpPr>
          <p:nvPr/>
        </p:nvCxnSpPr>
        <p:spPr>
          <a:xfrm>
            <a:off x="2187108" y="1496291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F9D86B03-8168-8D2E-5B22-FD8DA779DDC5}"/>
              </a:ext>
            </a:extLst>
          </p:cNvPr>
          <p:cNvCxnSpPr>
            <a:cxnSpLocks/>
          </p:cNvCxnSpPr>
          <p:nvPr/>
        </p:nvCxnSpPr>
        <p:spPr>
          <a:xfrm>
            <a:off x="2187108" y="2025283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F19B6F7-DF73-FA18-1603-291894BF52B3}"/>
              </a:ext>
            </a:extLst>
          </p:cNvPr>
          <p:cNvCxnSpPr>
            <a:cxnSpLocks/>
          </p:cNvCxnSpPr>
          <p:nvPr/>
        </p:nvCxnSpPr>
        <p:spPr>
          <a:xfrm>
            <a:off x="2187108" y="2554275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97FD35E-4AD3-D6D2-E3DB-8BC8ADF5A8E6}"/>
              </a:ext>
            </a:extLst>
          </p:cNvPr>
          <p:cNvCxnSpPr>
            <a:cxnSpLocks/>
          </p:cNvCxnSpPr>
          <p:nvPr/>
        </p:nvCxnSpPr>
        <p:spPr>
          <a:xfrm>
            <a:off x="2187108" y="967299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D5C6334-EF6C-E77C-F13E-069500E10631}"/>
              </a:ext>
            </a:extLst>
          </p:cNvPr>
          <p:cNvSpPr/>
          <p:nvPr/>
        </p:nvSpPr>
        <p:spPr>
          <a:xfrm>
            <a:off x="3283402" y="1047129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3343A58-807B-3B2B-176D-52B7F1167366}"/>
              </a:ext>
            </a:extLst>
          </p:cNvPr>
          <p:cNvSpPr/>
          <p:nvPr/>
        </p:nvSpPr>
        <p:spPr>
          <a:xfrm>
            <a:off x="3940542" y="1576121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67F3F1-9479-0618-BC81-2671AC9F145B}"/>
              </a:ext>
            </a:extLst>
          </p:cNvPr>
          <p:cNvSpPr txBox="1"/>
          <p:nvPr/>
        </p:nvSpPr>
        <p:spPr>
          <a:xfrm>
            <a:off x="2222692" y="109607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1st timestep</a:t>
            </a:r>
            <a:endParaRPr kumimoji="1" lang="ko-Kore-GB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6B366-0BE2-EC3A-3B4A-CAE720AA75AA}"/>
              </a:ext>
            </a:extLst>
          </p:cNvPr>
          <p:cNvSpPr txBox="1"/>
          <p:nvPr/>
        </p:nvSpPr>
        <p:spPr>
          <a:xfrm>
            <a:off x="2222692" y="163767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2nd timestep</a:t>
            </a:r>
            <a:endParaRPr kumimoji="1" lang="ko-Kore-GB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0F715-B235-0B08-1926-06A7BA86C592}"/>
              </a:ext>
            </a:extLst>
          </p:cNvPr>
          <p:cNvSpPr txBox="1"/>
          <p:nvPr/>
        </p:nvSpPr>
        <p:spPr>
          <a:xfrm>
            <a:off x="2222692" y="216666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3rd timestep</a:t>
            </a:r>
            <a:endParaRPr kumimoji="1" lang="ko-Kore-GB" altLang="en-US" sz="10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583BA94-F68B-E211-CC20-68B49A1CD0E2}"/>
              </a:ext>
            </a:extLst>
          </p:cNvPr>
          <p:cNvCxnSpPr>
            <a:stCxn id="31" idx="3"/>
          </p:cNvCxnSpPr>
          <p:nvPr/>
        </p:nvCxnSpPr>
        <p:spPr>
          <a:xfrm flipH="1">
            <a:off x="4094570" y="1231795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C7943529-2447-B81B-BA53-65CAF040B14A}"/>
              </a:ext>
            </a:extLst>
          </p:cNvPr>
          <p:cNvCxnSpPr/>
          <p:nvPr/>
        </p:nvCxnSpPr>
        <p:spPr>
          <a:xfrm flipH="1">
            <a:off x="4756844" y="1760786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55BD0A0-DD20-83F4-A372-14CB4918C66F}"/>
              </a:ext>
            </a:extLst>
          </p:cNvPr>
          <p:cNvSpPr/>
          <p:nvPr/>
        </p:nvSpPr>
        <p:spPr>
          <a:xfrm>
            <a:off x="5315776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A05721-BB06-7799-7491-6EB07AE49537}"/>
              </a:ext>
            </a:extLst>
          </p:cNvPr>
          <p:cNvSpPr/>
          <p:nvPr/>
        </p:nvSpPr>
        <p:spPr>
          <a:xfrm>
            <a:off x="5414247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EB155F-D25F-D6DB-9416-F8A83163332E}"/>
              </a:ext>
            </a:extLst>
          </p:cNvPr>
          <p:cNvSpPr/>
          <p:nvPr/>
        </p:nvSpPr>
        <p:spPr>
          <a:xfrm>
            <a:off x="5517738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B9A9-1186-E728-2592-F18F0A858E1F}"/>
              </a:ext>
            </a:extLst>
          </p:cNvPr>
          <p:cNvSpPr txBox="1"/>
          <p:nvPr/>
        </p:nvSpPr>
        <p:spPr>
          <a:xfrm>
            <a:off x="4424397" y="1279404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C3087-E132-4EDF-FC49-1E4D63B2DBCC}"/>
              </a:ext>
            </a:extLst>
          </p:cNvPr>
          <p:cNvSpPr txBox="1"/>
          <p:nvPr/>
        </p:nvSpPr>
        <p:spPr>
          <a:xfrm>
            <a:off x="5107048" y="1833668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15586-8900-F57E-7E89-876086E5A824}"/>
              </a:ext>
            </a:extLst>
          </p:cNvPr>
          <p:cNvSpPr txBox="1"/>
          <p:nvPr/>
        </p:nvSpPr>
        <p:spPr>
          <a:xfrm>
            <a:off x="3549917" y="747947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Policy</a:t>
            </a:r>
            <a:endParaRPr kumimoji="1" lang="ko-Kore-GB" altLang="en-US" sz="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F3F54-8759-CADE-F05D-E345A4C3C2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33621" y="932613"/>
            <a:ext cx="0" cy="299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1364EB17-171D-2FBB-072A-B4E1B7A10E11}"/>
              </a:ext>
            </a:extLst>
          </p:cNvPr>
          <p:cNvSpPr/>
          <p:nvPr/>
        </p:nvSpPr>
        <p:spPr>
          <a:xfrm>
            <a:off x="5809490" y="845372"/>
            <a:ext cx="440735" cy="180191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E872-775B-9452-4A05-441825D42D8D}"/>
              </a:ext>
            </a:extLst>
          </p:cNvPr>
          <p:cNvSpPr txBox="1"/>
          <p:nvPr/>
        </p:nvSpPr>
        <p:spPr>
          <a:xfrm>
            <a:off x="6255757" y="1630911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900" dirty="0"/>
              <a:t>Episode</a:t>
            </a:r>
            <a:endParaRPr kumimoji="1" lang="ko-Kore-GB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11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62180F-FCBB-D496-91BB-B55A7C9C97FE}"/>
              </a:ext>
            </a:extLst>
          </p:cNvPr>
          <p:cNvSpPr txBox="1"/>
          <p:nvPr/>
        </p:nvSpPr>
        <p:spPr>
          <a:xfrm>
            <a:off x="1965434" y="168166"/>
            <a:ext cx="271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Flowchart of Methodology</a:t>
            </a:r>
            <a:endParaRPr kumimoji="1" lang="ko-Kore-GB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BCF4C-790A-0D0B-C1FA-BA62E0A15E2F}"/>
              </a:ext>
            </a:extLst>
          </p:cNvPr>
          <p:cNvSpPr/>
          <p:nvPr/>
        </p:nvSpPr>
        <p:spPr>
          <a:xfrm>
            <a:off x="1379538" y="1082566"/>
            <a:ext cx="2950724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90FDC-17AA-27A3-F9E1-7CAD7699307D}"/>
              </a:ext>
            </a:extLst>
          </p:cNvPr>
          <p:cNvSpPr txBox="1"/>
          <p:nvPr/>
        </p:nvSpPr>
        <p:spPr>
          <a:xfrm>
            <a:off x="1379538" y="7132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RL</a:t>
            </a:r>
            <a:endParaRPr kumimoji="1" lang="ko-Kore-GB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A6D62F-E50D-6D5E-4273-E58D6C225BE3}"/>
              </a:ext>
            </a:extLst>
          </p:cNvPr>
          <p:cNvGrpSpPr/>
          <p:nvPr/>
        </p:nvGrpSpPr>
        <p:grpSpPr>
          <a:xfrm rot="424463">
            <a:off x="1596809" y="1211183"/>
            <a:ext cx="471706" cy="224487"/>
            <a:chOff x="1583280" y="1220686"/>
            <a:chExt cx="471706" cy="224487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0C6BA84E-8E32-C7EF-14EB-25A2E9AF3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A00E724-65A6-EA1B-BEAF-A84A2F1F2B5B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D23B9AF2-F5FC-9C28-94AC-3E8571308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555E27-3A84-7DC4-5DA3-3B339857E46D}"/>
              </a:ext>
            </a:extLst>
          </p:cNvPr>
          <p:cNvGrpSpPr/>
          <p:nvPr/>
        </p:nvGrpSpPr>
        <p:grpSpPr>
          <a:xfrm rot="21175537" flipV="1">
            <a:off x="1852437" y="1596093"/>
            <a:ext cx="471706" cy="224487"/>
            <a:chOff x="1583280" y="1220686"/>
            <a:chExt cx="471706" cy="224487"/>
          </a:xfrm>
        </p:grpSpPr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7475E9A-1117-2539-F24D-0A4651E0C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9AC07256-D3B9-8D2D-0D75-7E22640CEA6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5822AB0-4836-84DB-9306-E61747086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D449B5-FC66-21FF-DAE0-CD389DA04ADC}"/>
              </a:ext>
            </a:extLst>
          </p:cNvPr>
          <p:cNvGrpSpPr/>
          <p:nvPr/>
        </p:nvGrpSpPr>
        <p:grpSpPr>
          <a:xfrm rot="1629341">
            <a:off x="1597882" y="2023838"/>
            <a:ext cx="410284" cy="164087"/>
            <a:chOff x="1678006" y="1944892"/>
            <a:chExt cx="410284" cy="164087"/>
          </a:xfrm>
        </p:grpSpPr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5733A0B7-AED1-B294-BFB8-EFF8E8BDA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8006" y="1949019"/>
              <a:ext cx="96461" cy="159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DEC9800-4EE6-E3AF-986C-B3D5EB289301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91" y="1944892"/>
              <a:ext cx="219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AC47D2D-2E4F-4559-7AE0-EC0EB9C7391F}"/>
                </a:ext>
              </a:extLst>
            </p:cNvPr>
            <p:cNvCxnSpPr>
              <a:cxnSpLocks/>
            </p:cNvCxnSpPr>
            <p:nvPr/>
          </p:nvCxnSpPr>
          <p:spPr>
            <a:xfrm>
              <a:off x="1995066" y="1944892"/>
              <a:ext cx="93224" cy="164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03C2A3-C963-AE83-7DBD-7ABE34A927CE}"/>
              </a:ext>
            </a:extLst>
          </p:cNvPr>
          <p:cNvGrpSpPr/>
          <p:nvPr/>
        </p:nvGrpSpPr>
        <p:grpSpPr>
          <a:xfrm rot="693897" flipV="1">
            <a:off x="1596787" y="2359582"/>
            <a:ext cx="464564" cy="238506"/>
            <a:chOff x="1583280" y="1220686"/>
            <a:chExt cx="471706" cy="224487"/>
          </a:xfrm>
        </p:grpSpPr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40051D71-1718-1D23-CB64-54251396B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C97868F0-34EE-786A-DA1F-4352776A60B7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E31FD70A-A74C-3138-A951-0CE6E91B2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27A3564-42D1-7304-E3DF-A56567DB4313}"/>
              </a:ext>
            </a:extLst>
          </p:cNvPr>
          <p:cNvCxnSpPr/>
          <p:nvPr/>
        </p:nvCxnSpPr>
        <p:spPr>
          <a:xfrm>
            <a:off x="2147461" y="1323081"/>
            <a:ext cx="1887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EE893D-4A8E-7835-D0E9-C29B30F57979}"/>
              </a:ext>
            </a:extLst>
          </p:cNvPr>
          <p:cNvCxnSpPr>
            <a:cxnSpLocks/>
          </p:cNvCxnSpPr>
          <p:nvPr/>
        </p:nvCxnSpPr>
        <p:spPr>
          <a:xfrm flipH="1">
            <a:off x="1597408" y="1707892"/>
            <a:ext cx="1887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47">
            <a:extLst>
              <a:ext uri="{FF2B5EF4-FFF2-40B4-BE49-F238E27FC236}">
                <a16:creationId xmlns:a16="http://schemas.microsoft.com/office/drawing/2014/main" id="{329C1F5A-E79F-9EDA-4E52-4360C4D4BF71}"/>
              </a:ext>
            </a:extLst>
          </p:cNvPr>
          <p:cNvSpPr/>
          <p:nvPr/>
        </p:nvSpPr>
        <p:spPr>
          <a:xfrm rot="678589">
            <a:off x="2047364" y="2016140"/>
            <a:ext cx="223024" cy="196262"/>
          </a:xfrm>
          <a:custGeom>
            <a:avLst/>
            <a:gdLst>
              <a:gd name="connsiteX0" fmla="*/ 0 w 223024"/>
              <a:gd name="connsiteY0" fmla="*/ 196262 h 196262"/>
              <a:gd name="connsiteX1" fmla="*/ 4460 w 223024"/>
              <a:gd name="connsiteY1" fmla="*/ 129355 h 196262"/>
              <a:gd name="connsiteX2" fmla="*/ 13381 w 223024"/>
              <a:gd name="connsiteY2" fmla="*/ 115973 h 196262"/>
              <a:gd name="connsiteX3" fmla="*/ 17842 w 223024"/>
              <a:gd name="connsiteY3" fmla="*/ 102592 h 196262"/>
              <a:gd name="connsiteX4" fmla="*/ 35684 w 223024"/>
              <a:gd name="connsiteY4" fmla="*/ 75829 h 196262"/>
              <a:gd name="connsiteX5" fmla="*/ 40144 w 223024"/>
              <a:gd name="connsiteY5" fmla="*/ 62447 h 196262"/>
              <a:gd name="connsiteX6" fmla="*/ 102591 w 223024"/>
              <a:gd name="connsiteY6" fmla="*/ 53526 h 196262"/>
              <a:gd name="connsiteX7" fmla="*/ 129354 w 223024"/>
              <a:gd name="connsiteY7" fmla="*/ 66908 h 196262"/>
              <a:gd name="connsiteX8" fmla="*/ 138275 w 223024"/>
              <a:gd name="connsiteY8" fmla="*/ 93671 h 196262"/>
              <a:gd name="connsiteX9" fmla="*/ 124894 w 223024"/>
              <a:gd name="connsiteY9" fmla="*/ 142736 h 196262"/>
              <a:gd name="connsiteX10" fmla="*/ 98131 w 223024"/>
              <a:gd name="connsiteY10" fmla="*/ 151657 h 196262"/>
              <a:gd name="connsiteX11" fmla="*/ 75828 w 223024"/>
              <a:gd name="connsiteY11" fmla="*/ 147197 h 196262"/>
              <a:gd name="connsiteX12" fmla="*/ 66907 w 223024"/>
              <a:gd name="connsiteY12" fmla="*/ 133815 h 196262"/>
              <a:gd name="connsiteX13" fmla="*/ 71368 w 223024"/>
              <a:gd name="connsiteY13" fmla="*/ 62447 h 196262"/>
              <a:gd name="connsiteX14" fmla="*/ 84749 w 223024"/>
              <a:gd name="connsiteY14" fmla="*/ 35684 h 196262"/>
              <a:gd name="connsiteX15" fmla="*/ 124894 w 223024"/>
              <a:gd name="connsiteY15" fmla="*/ 4461 h 196262"/>
              <a:gd name="connsiteX16" fmla="*/ 138275 w 223024"/>
              <a:gd name="connsiteY16" fmla="*/ 0 h 196262"/>
              <a:gd name="connsiteX17" fmla="*/ 223024 w 223024"/>
              <a:gd name="connsiteY17" fmla="*/ 4461 h 19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024" h="196262">
                <a:moveTo>
                  <a:pt x="0" y="196262"/>
                </a:moveTo>
                <a:cubicBezTo>
                  <a:pt x="1487" y="173960"/>
                  <a:pt x="786" y="151403"/>
                  <a:pt x="4460" y="129355"/>
                </a:cubicBezTo>
                <a:cubicBezTo>
                  <a:pt x="5341" y="124067"/>
                  <a:pt x="10983" y="120768"/>
                  <a:pt x="13381" y="115973"/>
                </a:cubicBezTo>
                <a:cubicBezTo>
                  <a:pt x="15484" y="111768"/>
                  <a:pt x="15559" y="106702"/>
                  <a:pt x="17842" y="102592"/>
                </a:cubicBezTo>
                <a:cubicBezTo>
                  <a:pt x="23049" y="93220"/>
                  <a:pt x="35684" y="75829"/>
                  <a:pt x="35684" y="75829"/>
                </a:cubicBezTo>
                <a:cubicBezTo>
                  <a:pt x="37171" y="71368"/>
                  <a:pt x="38041" y="66653"/>
                  <a:pt x="40144" y="62447"/>
                </a:cubicBezTo>
                <a:cubicBezTo>
                  <a:pt x="54471" y="33792"/>
                  <a:pt x="58838" y="49880"/>
                  <a:pt x="102591" y="53526"/>
                </a:cubicBezTo>
                <a:cubicBezTo>
                  <a:pt x="109882" y="55956"/>
                  <a:pt x="124803" y="59627"/>
                  <a:pt x="129354" y="66908"/>
                </a:cubicBezTo>
                <a:cubicBezTo>
                  <a:pt x="134338" y="74882"/>
                  <a:pt x="138275" y="93671"/>
                  <a:pt x="138275" y="93671"/>
                </a:cubicBezTo>
                <a:cubicBezTo>
                  <a:pt x="137280" y="101629"/>
                  <a:pt x="138617" y="134159"/>
                  <a:pt x="124894" y="142736"/>
                </a:cubicBezTo>
                <a:cubicBezTo>
                  <a:pt x="116920" y="147720"/>
                  <a:pt x="98131" y="151657"/>
                  <a:pt x="98131" y="151657"/>
                </a:cubicBezTo>
                <a:cubicBezTo>
                  <a:pt x="90697" y="150170"/>
                  <a:pt x="82411" y="150958"/>
                  <a:pt x="75828" y="147197"/>
                </a:cubicBezTo>
                <a:cubicBezTo>
                  <a:pt x="71173" y="144537"/>
                  <a:pt x="67189" y="139169"/>
                  <a:pt x="66907" y="133815"/>
                </a:cubicBezTo>
                <a:cubicBezTo>
                  <a:pt x="65654" y="110012"/>
                  <a:pt x="68873" y="86152"/>
                  <a:pt x="71368" y="62447"/>
                </a:cubicBezTo>
                <a:cubicBezTo>
                  <a:pt x="72337" y="53237"/>
                  <a:pt x="79133" y="42423"/>
                  <a:pt x="84749" y="35684"/>
                </a:cubicBezTo>
                <a:cubicBezTo>
                  <a:pt x="93630" y="25027"/>
                  <a:pt x="113419" y="8287"/>
                  <a:pt x="124894" y="4461"/>
                </a:cubicBezTo>
                <a:lnTo>
                  <a:pt x="138275" y="0"/>
                </a:lnTo>
                <a:cubicBezTo>
                  <a:pt x="217072" y="4636"/>
                  <a:pt x="188783" y="4461"/>
                  <a:pt x="223024" y="4461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E685CCA-1A12-CA7D-D72B-A70DEA4FB790}"/>
              </a:ext>
            </a:extLst>
          </p:cNvPr>
          <p:cNvCxnSpPr>
            <a:cxnSpLocks/>
          </p:cNvCxnSpPr>
          <p:nvPr/>
        </p:nvCxnSpPr>
        <p:spPr>
          <a:xfrm>
            <a:off x="2135961" y="2445000"/>
            <a:ext cx="164530" cy="137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FB7918-56F2-0603-00AA-C705C48F462A}"/>
              </a:ext>
            </a:extLst>
          </p:cNvPr>
          <p:cNvSpPr txBox="1"/>
          <p:nvPr/>
        </p:nvSpPr>
        <p:spPr>
          <a:xfrm>
            <a:off x="2532185" y="124264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forward</a:t>
            </a:r>
            <a:endParaRPr kumimoji="1" lang="ko-Kore-GB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F12CA2-9735-48C5-2B60-C0C2C45C083E}"/>
              </a:ext>
            </a:extLst>
          </p:cNvPr>
          <p:cNvSpPr txBox="1"/>
          <p:nvPr/>
        </p:nvSpPr>
        <p:spPr>
          <a:xfrm>
            <a:off x="2532185" y="1523226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backward</a:t>
            </a:r>
            <a:endParaRPr kumimoji="1" lang="ko-Kore-GB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1A2BF4-692B-BA45-0954-2833F2663EE2}"/>
              </a:ext>
            </a:extLst>
          </p:cNvPr>
          <p:cNvSpPr txBox="1"/>
          <p:nvPr/>
        </p:nvSpPr>
        <p:spPr>
          <a:xfrm>
            <a:off x="2576982" y="192960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Jelly fish</a:t>
            </a:r>
            <a:endParaRPr kumimoji="1" lang="ko-Kore-GB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D2840-13A1-B0B2-43C7-CAA98D261782}"/>
              </a:ext>
            </a:extLst>
          </p:cNvPr>
          <p:cNvSpPr txBox="1"/>
          <p:nvPr/>
        </p:nvSpPr>
        <p:spPr>
          <a:xfrm>
            <a:off x="2509069" y="2315435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/>
              <a:t>Right turn</a:t>
            </a:r>
            <a:endParaRPr kumimoji="1" lang="ko-Kore-GB" altLang="en-US" dirty="0"/>
          </a:p>
        </p:txBody>
      </p:sp>
    </p:spTree>
    <p:extLst>
      <p:ext uri="{BB962C8B-B14F-4D97-AF65-F5344CB8AC3E}">
        <p14:creationId xmlns:p14="http://schemas.microsoft.com/office/powerpoint/2010/main" val="101599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25</Words>
  <Application>Microsoft Macintosh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Suk Lee (student)</dc:creator>
  <cp:lastModifiedBy>Hyun Suk Lee (student)</cp:lastModifiedBy>
  <cp:revision>11</cp:revision>
  <dcterms:created xsi:type="dcterms:W3CDTF">2023-08-08T11:01:09Z</dcterms:created>
  <dcterms:modified xsi:type="dcterms:W3CDTF">2023-08-11T09:37:21Z</dcterms:modified>
</cp:coreProperties>
</file>