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2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66" r:id="rId14"/>
    <p:sldId id="267" r:id="rId15"/>
    <p:sldId id="269" r:id="rId16"/>
    <p:sldId id="270" r:id="rId17"/>
    <p:sldId id="271" r:id="rId18"/>
    <p:sldId id="279" r:id="rId19"/>
  </p:sldIdLst>
  <p:sldSz cx="12192000" cy="6858000"/>
  <p:notesSz cx="6858000" cy="9144000"/>
  <p:defaultTextStyle>
    <a:defPPr>
      <a:defRPr lang="ko-Kor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1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  <p15:guide id="4" pos="2978" userDrawn="1">
          <p15:clr>
            <a:srgbClr val="A4A3A4"/>
          </p15:clr>
        </p15:guide>
        <p15:guide id="5" pos="57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6"/>
    <p:restoredTop sz="95788"/>
  </p:normalViewPr>
  <p:slideViewPr>
    <p:cSldViewPr snapToGrid="0">
      <p:cViewPr varScale="1">
        <p:scale>
          <a:sx n="157" d="100"/>
          <a:sy n="157" d="100"/>
        </p:scale>
        <p:origin x="192" y="264"/>
      </p:cViewPr>
      <p:guideLst>
        <p:guide orient="horz" pos="3181"/>
        <p:guide orient="horz" pos="1275"/>
        <p:guide pos="2978"/>
        <p:guide pos="57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1A63-6304-E727-BE00-9CDDDD85D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40A18A-E6DE-0820-C39C-4978BE05E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C4AA3-693F-E313-3403-0EE7EC68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31/08/2023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C846A-10A2-5BC0-7DAC-B98EDEE6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27BE9-D111-D108-0061-8E9B8F6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71319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02EDB-CAFA-F2BA-D0B6-F09C19FF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84823-CDE4-A425-7EF3-AFB0E935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CC5D2-07E6-3608-A50A-D869154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31/08/2023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F538E-1BC1-A0B4-83C1-EFB0CB4C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38D9B-ADA9-C3E2-A73E-36F578DF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34607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B3FEF-EC5B-EE2D-DB21-98132FDE3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5686E-C186-36AB-1CA7-3F4385BB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A2997-4DBC-3AB0-58EB-74C9B6D6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31/08/2023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C0AE1-2314-0E06-E339-0C603FDD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86F85-EC9A-1A9D-54EA-41A32C6A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81438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3ABD4-89BE-1E73-E639-1EC7B734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A294E-269F-5313-E8F0-3D24070C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AAFD-76D1-E629-F479-381084A4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31/08/2023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524CB-AB31-A247-C377-C3809A0E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82E4E-B13A-5A7D-04AB-ECE16528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56781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3AB96-E427-3BA1-A16C-CC77348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25495-65FD-399C-3DD4-2FCB5FB6F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84BA6-33A8-7F60-5F0D-22C366FC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31/08/2023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E9131-CAEB-6C21-5479-0B343998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3C97C-3618-A4B7-4799-F24F7AD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7412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424B1-2F6A-F967-D72F-D154B34E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DC898-C5C5-3CD9-97D2-F2C9ED5F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6CDDB-71AA-AC0C-7A93-007F9D6B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2D74A-46FF-467F-38CA-16AAC89F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31/08/2023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A2848-2E08-548D-51FC-F29AF841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DD398-F7B4-7C37-72E3-54FCA8E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168565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964F-790A-F071-5A05-374D8A8A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C69CC-6293-7884-CFA2-A64CCD8A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E93EE-427B-3B49-68C2-4C5EB9406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5E90C-8212-0C28-6499-BAB504882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2979A3-3DC7-A0AE-F93C-ED873991C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2A7E4E-C38D-A5E2-90E3-C11A1306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31/08/2023</a:t>
            </a:fld>
            <a:endParaRPr kumimoji="1" lang="ko-Kore-GB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8BD1F-BB1C-E26A-A9BB-1E2DAD5C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9F5C4C-5061-8BEC-1C80-CC0D2565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1673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7E886-DF6E-F738-5FA6-A2BFED0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E2ECCD-8EE6-FEB3-DD04-908FDA9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31/08/2023</a:t>
            </a:fld>
            <a:endParaRPr kumimoji="1" lang="ko-Kore-GB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600005-C23E-F2B7-26CA-C7ADA838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E7E2D-ED8C-938A-6935-0B0E32C4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7089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6BA1CA-885A-F9C0-C5AF-01CCCF3D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31/08/2023</a:t>
            </a:fld>
            <a:endParaRPr kumimoji="1" lang="ko-Kore-GB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D66274-2270-A229-ADC9-8180292B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51420-35E0-2AE2-A18A-3A869A5B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87142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4C8F-7332-73C9-B86A-D69E61D5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C9015-99EE-E58B-0C37-284F367D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34B33-5686-BBED-D1D5-025F4A98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4E9E0-45B9-1B50-0C0C-9DAEF282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31/08/2023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6EF23-96F0-7606-09C0-E4548EF7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83F1D-FC35-068E-C524-013088AE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40521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5BC3E-631B-F6E1-A253-90D88AD3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67B6DD-97ED-5A2A-DFCE-DAE3D2CA9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AB345-4EF2-24FF-E8CA-0FAE8F20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7F24A-F36C-BD28-C51D-58599D53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31/08/2023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B0A926-3843-AF55-8026-DCD0BD35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0A041-675F-5399-E035-BCA37EAD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95853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E395F-A426-A17F-CF9A-78C1F323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5F2D2-72BF-3233-765B-3361B781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E8CA9-6326-EFAE-8A97-4828F10C5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BC25-C0E5-6D4A-A844-D84C0DBD87A4}" type="datetimeFigureOut">
              <a:rPr kumimoji="1" lang="ko-Kore-GB" altLang="en-US" smtClean="0"/>
              <a:t>31/08/2023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BDDED-8043-D0B1-7D89-F2E3EDFEA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B3FF5-501C-C6D8-F00C-6F77BC866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07274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sv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F7009F-A9D7-7226-883F-4765254CE2CA}"/>
              </a:ext>
            </a:extLst>
          </p:cNvPr>
          <p:cNvGrpSpPr/>
          <p:nvPr/>
        </p:nvGrpSpPr>
        <p:grpSpPr>
          <a:xfrm>
            <a:off x="3283402" y="1047129"/>
            <a:ext cx="967654" cy="369332"/>
            <a:chOff x="2280745" y="1019503"/>
            <a:chExt cx="967654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3BFF6E-06A9-36A9-438B-A09F315CE51F}"/>
                </a:ext>
              </a:extLst>
            </p:cNvPr>
            <p:cNvSpPr txBox="1"/>
            <p:nvPr/>
          </p:nvSpPr>
          <p:spPr>
            <a:xfrm>
              <a:off x="2280745" y="1019503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S</a:t>
              </a:r>
              <a:r>
                <a:rPr kumimoji="1" lang="en-US" altLang="ko-Kore-GB" baseline="-25000" dirty="0"/>
                <a:t>0</a:t>
              </a:r>
              <a:endParaRPr kumimoji="1" lang="ko-Kore-GB" altLang="en-U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E7171C-0123-E2C4-F67D-3DF38CA2159D}"/>
                </a:ext>
              </a:extLst>
            </p:cNvPr>
            <p:cNvSpPr txBox="1"/>
            <p:nvPr/>
          </p:nvSpPr>
          <p:spPr>
            <a:xfrm>
              <a:off x="2874579" y="1019503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</a:t>
              </a:r>
              <a:r>
                <a:rPr kumimoji="1" lang="en-US" altLang="ko-Kore-GB" baseline="-25000" dirty="0"/>
                <a:t>0</a:t>
              </a:r>
              <a:endParaRPr kumimoji="1" lang="ko-Kore-GB" altLang="en-US" baseline="-25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4E384A-78CB-5780-ED56-0798BFC9D5A7}"/>
              </a:ext>
            </a:extLst>
          </p:cNvPr>
          <p:cNvGrpSpPr/>
          <p:nvPr/>
        </p:nvGrpSpPr>
        <p:grpSpPr>
          <a:xfrm>
            <a:off x="3950809" y="1576121"/>
            <a:ext cx="967654" cy="369332"/>
            <a:chOff x="2937642" y="1634358"/>
            <a:chExt cx="96765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1FB9B-CD15-A337-5102-A6BF5549A808}"/>
                </a:ext>
              </a:extLst>
            </p:cNvPr>
            <p:cNvSpPr txBox="1"/>
            <p:nvPr/>
          </p:nvSpPr>
          <p:spPr>
            <a:xfrm>
              <a:off x="2937642" y="163435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S</a:t>
              </a:r>
              <a:r>
                <a:rPr kumimoji="1" lang="en-US" altLang="ko-Kore-GB" baseline="-25000" dirty="0"/>
                <a:t>1</a:t>
              </a:r>
              <a:endParaRPr kumimoji="1" lang="ko-Kore-GB" altLang="en-US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71541D-7FC9-FD90-A9EA-F6F61A7945A0}"/>
                </a:ext>
              </a:extLst>
            </p:cNvPr>
            <p:cNvSpPr txBox="1"/>
            <p:nvPr/>
          </p:nvSpPr>
          <p:spPr>
            <a:xfrm>
              <a:off x="3531476" y="163435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</a:t>
              </a:r>
              <a:r>
                <a:rPr kumimoji="1" lang="en-US" altLang="ko-Kore-GB" baseline="-25000" dirty="0"/>
                <a:t>1</a:t>
              </a:r>
              <a:endParaRPr kumimoji="1" lang="ko-Kore-GB" altLang="en-US" baseline="-25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8D237D-C1BB-7CC9-1F65-0300FD46E2F7}"/>
              </a:ext>
            </a:extLst>
          </p:cNvPr>
          <p:cNvSpPr txBox="1"/>
          <p:nvPr/>
        </p:nvSpPr>
        <p:spPr>
          <a:xfrm>
            <a:off x="4623471" y="210511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S</a:t>
            </a:r>
            <a:r>
              <a:rPr kumimoji="1" lang="en-US" altLang="ko-Kore-GB" baseline="-25000" dirty="0"/>
              <a:t>2</a:t>
            </a:r>
            <a:endParaRPr kumimoji="1" lang="ko-Kore-GB" altLang="en-US" baseline="-25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35EDCFF-8984-0900-0C74-8A31D6EA1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52414" y="1231795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0FCC83-F71C-7E47-8BA0-9F389D4F103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319821" y="1760787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6302B8-FDA8-29EF-3644-1EACFC1FAAB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92483" y="2289779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CC8437F-2C29-C229-1274-DE1162DAD9DE}"/>
              </a:ext>
            </a:extLst>
          </p:cNvPr>
          <p:cNvCxnSpPr>
            <a:cxnSpLocks/>
          </p:cNvCxnSpPr>
          <p:nvPr/>
        </p:nvCxnSpPr>
        <p:spPr>
          <a:xfrm>
            <a:off x="2187108" y="1496291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F9D86B03-8168-8D2E-5B22-FD8DA779DDC5}"/>
              </a:ext>
            </a:extLst>
          </p:cNvPr>
          <p:cNvCxnSpPr>
            <a:cxnSpLocks/>
          </p:cNvCxnSpPr>
          <p:nvPr/>
        </p:nvCxnSpPr>
        <p:spPr>
          <a:xfrm>
            <a:off x="2187108" y="2025283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F19B6F7-DF73-FA18-1603-291894BF52B3}"/>
              </a:ext>
            </a:extLst>
          </p:cNvPr>
          <p:cNvCxnSpPr>
            <a:cxnSpLocks/>
          </p:cNvCxnSpPr>
          <p:nvPr/>
        </p:nvCxnSpPr>
        <p:spPr>
          <a:xfrm>
            <a:off x="2187108" y="2554275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F97FD35E-4AD3-D6D2-E3DB-8BC8ADF5A8E6}"/>
              </a:ext>
            </a:extLst>
          </p:cNvPr>
          <p:cNvCxnSpPr>
            <a:cxnSpLocks/>
          </p:cNvCxnSpPr>
          <p:nvPr/>
        </p:nvCxnSpPr>
        <p:spPr>
          <a:xfrm>
            <a:off x="2187108" y="967299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9D5C6334-EF6C-E77C-F13E-069500E10631}"/>
              </a:ext>
            </a:extLst>
          </p:cNvPr>
          <p:cNvSpPr/>
          <p:nvPr/>
        </p:nvSpPr>
        <p:spPr>
          <a:xfrm>
            <a:off x="3283402" y="1047129"/>
            <a:ext cx="96765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F3343A58-807B-3B2B-176D-52B7F1167366}"/>
              </a:ext>
            </a:extLst>
          </p:cNvPr>
          <p:cNvSpPr/>
          <p:nvPr/>
        </p:nvSpPr>
        <p:spPr>
          <a:xfrm>
            <a:off x="3940542" y="1576121"/>
            <a:ext cx="96765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67F3F1-9479-0618-BC81-2671AC9F145B}"/>
              </a:ext>
            </a:extLst>
          </p:cNvPr>
          <p:cNvSpPr txBox="1"/>
          <p:nvPr/>
        </p:nvSpPr>
        <p:spPr>
          <a:xfrm>
            <a:off x="2222692" y="1096072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1st timestep</a:t>
            </a:r>
            <a:endParaRPr kumimoji="1" lang="ko-Kore-GB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6B366-0BE2-EC3A-3B4A-CAE720AA75AA}"/>
              </a:ext>
            </a:extLst>
          </p:cNvPr>
          <p:cNvSpPr txBox="1"/>
          <p:nvPr/>
        </p:nvSpPr>
        <p:spPr>
          <a:xfrm>
            <a:off x="2222692" y="1637676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2nd timestep</a:t>
            </a:r>
            <a:endParaRPr kumimoji="1" lang="ko-Kore-GB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00F715-B235-0B08-1926-06A7BA86C592}"/>
              </a:ext>
            </a:extLst>
          </p:cNvPr>
          <p:cNvSpPr txBox="1"/>
          <p:nvPr/>
        </p:nvSpPr>
        <p:spPr>
          <a:xfrm>
            <a:off x="2222692" y="216666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3rd timestep</a:t>
            </a:r>
            <a:endParaRPr kumimoji="1" lang="ko-Kore-GB" altLang="en-US" sz="1000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583BA94-F68B-E211-CC20-68B49A1CD0E2}"/>
              </a:ext>
            </a:extLst>
          </p:cNvPr>
          <p:cNvCxnSpPr>
            <a:stCxn id="31" idx="3"/>
          </p:cNvCxnSpPr>
          <p:nvPr/>
        </p:nvCxnSpPr>
        <p:spPr>
          <a:xfrm flipH="1">
            <a:off x="4094570" y="1231795"/>
            <a:ext cx="156486" cy="459440"/>
          </a:xfrm>
          <a:prstGeom prst="bentConnector4">
            <a:avLst>
              <a:gd name="adj1" fmla="val -146083"/>
              <a:gd name="adj2" fmla="val 64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C7943529-2447-B81B-BA53-65CAF040B14A}"/>
              </a:ext>
            </a:extLst>
          </p:cNvPr>
          <p:cNvCxnSpPr/>
          <p:nvPr/>
        </p:nvCxnSpPr>
        <p:spPr>
          <a:xfrm flipH="1">
            <a:off x="4756844" y="1760786"/>
            <a:ext cx="156486" cy="459440"/>
          </a:xfrm>
          <a:prstGeom prst="bentConnector4">
            <a:avLst>
              <a:gd name="adj1" fmla="val -146083"/>
              <a:gd name="adj2" fmla="val 64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55BD0A0-DD20-83F4-A372-14CB4918C66F}"/>
              </a:ext>
            </a:extLst>
          </p:cNvPr>
          <p:cNvSpPr/>
          <p:nvPr/>
        </p:nvSpPr>
        <p:spPr>
          <a:xfrm>
            <a:off x="5315776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EA05721-BB06-7799-7491-6EB07AE49537}"/>
              </a:ext>
            </a:extLst>
          </p:cNvPr>
          <p:cNvSpPr/>
          <p:nvPr/>
        </p:nvSpPr>
        <p:spPr>
          <a:xfrm>
            <a:off x="5414247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6EB155F-D25F-D6DB-9416-F8A83163332E}"/>
              </a:ext>
            </a:extLst>
          </p:cNvPr>
          <p:cNvSpPr/>
          <p:nvPr/>
        </p:nvSpPr>
        <p:spPr>
          <a:xfrm>
            <a:off x="5517738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8B9A9-1186-E728-2592-F18F0A858E1F}"/>
              </a:ext>
            </a:extLst>
          </p:cNvPr>
          <p:cNvSpPr txBox="1"/>
          <p:nvPr/>
        </p:nvSpPr>
        <p:spPr>
          <a:xfrm>
            <a:off x="4424397" y="1279404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Rewards</a:t>
            </a:r>
            <a:endParaRPr kumimoji="1" lang="ko-Kore-GB" altLang="en-US" sz="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C3087-E132-4EDF-FC49-1E4D63B2DBCC}"/>
              </a:ext>
            </a:extLst>
          </p:cNvPr>
          <p:cNvSpPr txBox="1"/>
          <p:nvPr/>
        </p:nvSpPr>
        <p:spPr>
          <a:xfrm>
            <a:off x="5107048" y="1833668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Rewards</a:t>
            </a:r>
            <a:endParaRPr kumimoji="1" lang="ko-Kore-GB" alt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15586-8900-F57E-7E89-876086E5A824}"/>
              </a:ext>
            </a:extLst>
          </p:cNvPr>
          <p:cNvSpPr txBox="1"/>
          <p:nvPr/>
        </p:nvSpPr>
        <p:spPr>
          <a:xfrm>
            <a:off x="3549917" y="747947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Policy</a:t>
            </a:r>
            <a:endParaRPr kumimoji="1" lang="ko-Kore-GB" altLang="en-US" sz="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4F3F54-8759-CADE-F05D-E345A4C3C27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33621" y="932613"/>
            <a:ext cx="0" cy="299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1364EB17-171D-2FBB-072A-B4E1B7A10E11}"/>
              </a:ext>
            </a:extLst>
          </p:cNvPr>
          <p:cNvSpPr/>
          <p:nvPr/>
        </p:nvSpPr>
        <p:spPr>
          <a:xfrm>
            <a:off x="5809490" y="845372"/>
            <a:ext cx="440735" cy="180191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7E872-775B-9452-4A05-441825D42D8D}"/>
              </a:ext>
            </a:extLst>
          </p:cNvPr>
          <p:cNvSpPr txBox="1"/>
          <p:nvPr/>
        </p:nvSpPr>
        <p:spPr>
          <a:xfrm>
            <a:off x="6255757" y="1630911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900" dirty="0"/>
              <a:t>Episode</a:t>
            </a:r>
            <a:endParaRPr kumimoji="1" lang="ko-Kore-GB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1114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4652088D-BECF-D76A-1FB7-3A16919D8671}"/>
              </a:ext>
            </a:extLst>
          </p:cNvPr>
          <p:cNvGrpSpPr/>
          <p:nvPr/>
        </p:nvGrpSpPr>
        <p:grpSpPr>
          <a:xfrm>
            <a:off x="2391267" y="3058050"/>
            <a:ext cx="7699031" cy="1488029"/>
            <a:chOff x="2391267" y="3058050"/>
            <a:chExt cx="7699031" cy="1488029"/>
          </a:xfrm>
        </p:grpSpPr>
        <p:sp>
          <p:nvSpPr>
            <p:cNvPr id="121" name="모서리가 둥근 직사각형 120">
              <a:extLst>
                <a:ext uri="{FF2B5EF4-FFF2-40B4-BE49-F238E27FC236}">
                  <a16:creationId xmlns:a16="http://schemas.microsoft.com/office/drawing/2014/main" id="{1ADBACF0-B000-F0FA-145C-F8DBEC701E97}"/>
                </a:ext>
              </a:extLst>
            </p:cNvPr>
            <p:cNvSpPr/>
            <p:nvPr/>
          </p:nvSpPr>
          <p:spPr>
            <a:xfrm>
              <a:off x="2391267" y="3058050"/>
              <a:ext cx="7699031" cy="1488029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70" name="오른쪽 중괄호[R] 169">
              <a:extLst>
                <a:ext uri="{FF2B5EF4-FFF2-40B4-BE49-F238E27FC236}">
                  <a16:creationId xmlns:a16="http://schemas.microsoft.com/office/drawing/2014/main" id="{4406F69D-A4DC-BD78-2F3A-808BACCF4ED5}"/>
                </a:ext>
              </a:extLst>
            </p:cNvPr>
            <p:cNvSpPr/>
            <p:nvPr/>
          </p:nvSpPr>
          <p:spPr>
            <a:xfrm>
              <a:off x="8201745" y="3145274"/>
              <a:ext cx="212271" cy="1247127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184212F-195A-1C5D-6FB7-6E6654C8D5CD}"/>
                </a:ext>
              </a:extLst>
            </p:cNvPr>
            <p:cNvSpPr txBox="1"/>
            <p:nvPr/>
          </p:nvSpPr>
          <p:spPr>
            <a:xfrm>
              <a:off x="8418758" y="3596363"/>
              <a:ext cx="16097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sz="1600" dirty="0"/>
                <a:t>(10,000,1000,10)</a:t>
              </a:r>
              <a:endParaRPr kumimoji="1" lang="ko-Kore-GB" altLang="en-US" sz="1600" dirty="0"/>
            </a:p>
          </p:txBody>
        </p: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88425D3D-56FA-4293-3D44-A523BB9DD657}"/>
                </a:ext>
              </a:extLst>
            </p:cNvPr>
            <p:cNvGrpSpPr/>
            <p:nvPr/>
          </p:nvGrpSpPr>
          <p:grpSpPr>
            <a:xfrm>
              <a:off x="2994138" y="3192500"/>
              <a:ext cx="4595454" cy="783772"/>
              <a:chOff x="1362062" y="2731192"/>
              <a:chExt cx="4595454" cy="783772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948C63BD-F19D-03D7-521C-95A666375507}"/>
                  </a:ext>
                </a:extLst>
              </p:cNvPr>
              <p:cNvSpPr/>
              <p:nvPr/>
            </p:nvSpPr>
            <p:spPr>
              <a:xfrm>
                <a:off x="1362062" y="2731192"/>
                <a:ext cx="919177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Action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7D931B74-A918-20CF-71FB-40778985B176}"/>
                  </a:ext>
                </a:extLst>
              </p:cNvPr>
              <p:cNvSpPr/>
              <p:nvPr/>
            </p:nvSpPr>
            <p:spPr>
              <a:xfrm>
                <a:off x="1362063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0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147B3335-D3C0-BB70-B322-7A1946443AC9}"/>
                  </a:ext>
                </a:extLst>
              </p:cNvPr>
              <p:cNvSpPr/>
              <p:nvPr/>
            </p:nvSpPr>
            <p:spPr>
              <a:xfrm>
                <a:off x="1821652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1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9D4A79F2-3AAA-BC80-298B-253E12AF664A}"/>
                  </a:ext>
                </a:extLst>
              </p:cNvPr>
              <p:cNvSpPr/>
              <p:nvPr/>
            </p:nvSpPr>
            <p:spPr>
              <a:xfrm>
                <a:off x="2280808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2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2454EEF7-5F07-1614-823C-9C426B44BB87}"/>
                  </a:ext>
                </a:extLst>
              </p:cNvPr>
              <p:cNvSpPr/>
              <p:nvPr/>
            </p:nvSpPr>
            <p:spPr>
              <a:xfrm>
                <a:off x="2740397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3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C052A666-D145-AE27-4521-BB44D96C64F3}"/>
                  </a:ext>
                </a:extLst>
              </p:cNvPr>
              <p:cNvSpPr/>
              <p:nvPr/>
            </p:nvSpPr>
            <p:spPr>
              <a:xfrm>
                <a:off x="3199985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4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E894C1B4-EE82-553B-158A-C5577AFCEACD}"/>
                  </a:ext>
                </a:extLst>
              </p:cNvPr>
              <p:cNvSpPr/>
              <p:nvPr/>
            </p:nvSpPr>
            <p:spPr>
              <a:xfrm>
                <a:off x="3659574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5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4736E642-17B2-DAB5-B4D9-40FD56FD3082}"/>
                  </a:ext>
                </a:extLst>
              </p:cNvPr>
              <p:cNvSpPr/>
              <p:nvPr/>
            </p:nvSpPr>
            <p:spPr>
              <a:xfrm>
                <a:off x="4119162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6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CF3E1244-73C3-4121-E320-B090329EAE20}"/>
                  </a:ext>
                </a:extLst>
              </p:cNvPr>
              <p:cNvSpPr/>
              <p:nvPr/>
            </p:nvSpPr>
            <p:spPr>
              <a:xfrm>
                <a:off x="4578751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7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0D9F1AF4-47E4-9F7F-F93E-94D667511FE1}"/>
                  </a:ext>
                </a:extLst>
              </p:cNvPr>
              <p:cNvSpPr/>
              <p:nvPr/>
            </p:nvSpPr>
            <p:spPr>
              <a:xfrm>
                <a:off x="5038339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8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2B1F7783-F5D6-EB17-E72A-DF5B33011014}"/>
                  </a:ext>
                </a:extLst>
              </p:cNvPr>
              <p:cNvSpPr/>
              <p:nvPr/>
            </p:nvSpPr>
            <p:spPr>
              <a:xfrm>
                <a:off x="5497928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9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9330BA71-C669-8397-B885-CF2BB24BE76A}"/>
                  </a:ext>
                </a:extLst>
              </p:cNvPr>
              <p:cNvSpPr/>
              <p:nvPr/>
            </p:nvSpPr>
            <p:spPr>
              <a:xfrm>
                <a:off x="2280808" y="2731192"/>
                <a:ext cx="367670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Observation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BD85C252-4302-23B1-0096-6A9B057B0A22}"/>
                </a:ext>
              </a:extLst>
            </p:cNvPr>
            <p:cNvGrpSpPr/>
            <p:nvPr/>
          </p:nvGrpSpPr>
          <p:grpSpPr>
            <a:xfrm>
              <a:off x="3146538" y="3344900"/>
              <a:ext cx="4595454" cy="783772"/>
              <a:chOff x="1362062" y="2731192"/>
              <a:chExt cx="4595454" cy="783772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B64AF768-E641-9D9C-614A-DA18FC6D9B60}"/>
                  </a:ext>
                </a:extLst>
              </p:cNvPr>
              <p:cNvSpPr/>
              <p:nvPr/>
            </p:nvSpPr>
            <p:spPr>
              <a:xfrm>
                <a:off x="1362062" y="2731192"/>
                <a:ext cx="919177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Action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8EA9A72B-89D0-1574-3B43-BD721AD0384A}"/>
                  </a:ext>
                </a:extLst>
              </p:cNvPr>
              <p:cNvSpPr/>
              <p:nvPr/>
            </p:nvSpPr>
            <p:spPr>
              <a:xfrm>
                <a:off x="1362063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0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4EC67910-BDA0-925E-C27F-97EC99DC1080}"/>
                  </a:ext>
                </a:extLst>
              </p:cNvPr>
              <p:cNvSpPr/>
              <p:nvPr/>
            </p:nvSpPr>
            <p:spPr>
              <a:xfrm>
                <a:off x="1821652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1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0A407C38-0ABC-08CB-73FA-0A624E1B6991}"/>
                  </a:ext>
                </a:extLst>
              </p:cNvPr>
              <p:cNvSpPr/>
              <p:nvPr/>
            </p:nvSpPr>
            <p:spPr>
              <a:xfrm>
                <a:off x="2280808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2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8190D50-566B-9E19-CE52-CFF3D0109979}"/>
                  </a:ext>
                </a:extLst>
              </p:cNvPr>
              <p:cNvSpPr/>
              <p:nvPr/>
            </p:nvSpPr>
            <p:spPr>
              <a:xfrm>
                <a:off x="2740397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3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1E3EAA43-5266-BEF7-02CD-8871D31C5FFB}"/>
                  </a:ext>
                </a:extLst>
              </p:cNvPr>
              <p:cNvSpPr/>
              <p:nvPr/>
            </p:nvSpPr>
            <p:spPr>
              <a:xfrm>
                <a:off x="3199985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4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A1720316-448C-A5B7-55BE-E7A857E2BF24}"/>
                  </a:ext>
                </a:extLst>
              </p:cNvPr>
              <p:cNvSpPr/>
              <p:nvPr/>
            </p:nvSpPr>
            <p:spPr>
              <a:xfrm>
                <a:off x="3659574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5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A1F3E484-4F37-0BFE-8F6E-536FDC2EF87E}"/>
                  </a:ext>
                </a:extLst>
              </p:cNvPr>
              <p:cNvSpPr/>
              <p:nvPr/>
            </p:nvSpPr>
            <p:spPr>
              <a:xfrm>
                <a:off x="4119162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6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41E50265-3AE8-25A6-BC8B-92597D1BAEDA}"/>
                  </a:ext>
                </a:extLst>
              </p:cNvPr>
              <p:cNvSpPr/>
              <p:nvPr/>
            </p:nvSpPr>
            <p:spPr>
              <a:xfrm>
                <a:off x="4578751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7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225C3A31-6E4A-F5B4-7338-BE125D65CC36}"/>
                  </a:ext>
                </a:extLst>
              </p:cNvPr>
              <p:cNvSpPr/>
              <p:nvPr/>
            </p:nvSpPr>
            <p:spPr>
              <a:xfrm>
                <a:off x="5038339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8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10023351-34A4-47F7-FB9B-F7AF5DEBE034}"/>
                  </a:ext>
                </a:extLst>
              </p:cNvPr>
              <p:cNvSpPr/>
              <p:nvPr/>
            </p:nvSpPr>
            <p:spPr>
              <a:xfrm>
                <a:off x="5497928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9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492613B9-C1A9-1750-2BF6-2565C55B443D}"/>
                  </a:ext>
                </a:extLst>
              </p:cNvPr>
              <p:cNvSpPr/>
              <p:nvPr/>
            </p:nvSpPr>
            <p:spPr>
              <a:xfrm>
                <a:off x="2280808" y="2731192"/>
                <a:ext cx="367670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Observation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79F5C14A-D357-FB2D-E538-301D5BF915FC}"/>
                </a:ext>
              </a:extLst>
            </p:cNvPr>
            <p:cNvGrpSpPr/>
            <p:nvPr/>
          </p:nvGrpSpPr>
          <p:grpSpPr>
            <a:xfrm>
              <a:off x="3298938" y="3497300"/>
              <a:ext cx="4595454" cy="783772"/>
              <a:chOff x="1362062" y="2731192"/>
              <a:chExt cx="4595454" cy="783772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DBFDCB13-D6B4-EFA2-06E4-4F4136193AA4}"/>
                  </a:ext>
                </a:extLst>
              </p:cNvPr>
              <p:cNvSpPr/>
              <p:nvPr/>
            </p:nvSpPr>
            <p:spPr>
              <a:xfrm>
                <a:off x="1362062" y="2731192"/>
                <a:ext cx="919177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Action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24D93A42-4149-57FA-004A-101AE7727074}"/>
                  </a:ext>
                </a:extLst>
              </p:cNvPr>
              <p:cNvSpPr/>
              <p:nvPr/>
            </p:nvSpPr>
            <p:spPr>
              <a:xfrm>
                <a:off x="1362063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0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F2CCE29F-4C79-BF02-394A-9E2055F9ED47}"/>
                  </a:ext>
                </a:extLst>
              </p:cNvPr>
              <p:cNvSpPr/>
              <p:nvPr/>
            </p:nvSpPr>
            <p:spPr>
              <a:xfrm>
                <a:off x="1821652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1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934E6105-6644-FB4B-47CD-F783B721013A}"/>
                  </a:ext>
                </a:extLst>
              </p:cNvPr>
              <p:cNvSpPr/>
              <p:nvPr/>
            </p:nvSpPr>
            <p:spPr>
              <a:xfrm>
                <a:off x="2280808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2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2DE262A-71EB-2938-19FE-945A2E4AE28E}"/>
                  </a:ext>
                </a:extLst>
              </p:cNvPr>
              <p:cNvSpPr/>
              <p:nvPr/>
            </p:nvSpPr>
            <p:spPr>
              <a:xfrm>
                <a:off x="2740397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3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8B53C53B-4FAA-91D8-98CA-CB311FD07239}"/>
                  </a:ext>
                </a:extLst>
              </p:cNvPr>
              <p:cNvSpPr/>
              <p:nvPr/>
            </p:nvSpPr>
            <p:spPr>
              <a:xfrm>
                <a:off x="3199985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4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0FEAC007-51CD-80F4-486C-2CB68E688DE1}"/>
                  </a:ext>
                </a:extLst>
              </p:cNvPr>
              <p:cNvSpPr/>
              <p:nvPr/>
            </p:nvSpPr>
            <p:spPr>
              <a:xfrm>
                <a:off x="3659574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5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69448FA8-E46A-C466-AFB9-6CB1617EB7B7}"/>
                  </a:ext>
                </a:extLst>
              </p:cNvPr>
              <p:cNvSpPr/>
              <p:nvPr/>
            </p:nvSpPr>
            <p:spPr>
              <a:xfrm>
                <a:off x="4119162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6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05EFFC44-B37A-C9CA-31EF-23C02A351EF0}"/>
                  </a:ext>
                </a:extLst>
              </p:cNvPr>
              <p:cNvSpPr/>
              <p:nvPr/>
            </p:nvSpPr>
            <p:spPr>
              <a:xfrm>
                <a:off x="4578751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7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FFB433DB-1032-D3BA-6564-4F300EE9DC0B}"/>
                  </a:ext>
                </a:extLst>
              </p:cNvPr>
              <p:cNvSpPr/>
              <p:nvPr/>
            </p:nvSpPr>
            <p:spPr>
              <a:xfrm>
                <a:off x="5038339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8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F45DE8C-E79B-FCFD-9022-DCED2A1D0591}"/>
                  </a:ext>
                </a:extLst>
              </p:cNvPr>
              <p:cNvSpPr/>
              <p:nvPr/>
            </p:nvSpPr>
            <p:spPr>
              <a:xfrm>
                <a:off x="5497928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9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AF60414-6A50-49AF-C56F-F0997DB5F7DA}"/>
                  </a:ext>
                </a:extLst>
              </p:cNvPr>
              <p:cNvSpPr/>
              <p:nvPr/>
            </p:nvSpPr>
            <p:spPr>
              <a:xfrm>
                <a:off x="2280808" y="2731192"/>
                <a:ext cx="367670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Observation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889149A1-9C4B-F2C7-74EB-159E5020AF5B}"/>
                </a:ext>
              </a:extLst>
            </p:cNvPr>
            <p:cNvGrpSpPr/>
            <p:nvPr/>
          </p:nvGrpSpPr>
          <p:grpSpPr>
            <a:xfrm>
              <a:off x="3451338" y="3649700"/>
              <a:ext cx="4595454" cy="783772"/>
              <a:chOff x="1362062" y="2731192"/>
              <a:chExt cx="4595454" cy="783772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487F0104-CC63-9DD7-CFBB-859E254AD863}"/>
                  </a:ext>
                </a:extLst>
              </p:cNvPr>
              <p:cNvSpPr/>
              <p:nvPr/>
            </p:nvSpPr>
            <p:spPr>
              <a:xfrm>
                <a:off x="1362062" y="2731192"/>
                <a:ext cx="919177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Action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FC328376-6346-A8CF-3E0D-E77ED20A4BA8}"/>
                  </a:ext>
                </a:extLst>
              </p:cNvPr>
              <p:cNvSpPr/>
              <p:nvPr/>
            </p:nvSpPr>
            <p:spPr>
              <a:xfrm>
                <a:off x="1362063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0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D7C37E13-FBFF-C0FE-60BB-9173F8F933F9}"/>
                  </a:ext>
                </a:extLst>
              </p:cNvPr>
              <p:cNvSpPr/>
              <p:nvPr/>
            </p:nvSpPr>
            <p:spPr>
              <a:xfrm>
                <a:off x="1821652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1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460BC78D-D9C8-89BF-5D03-475CEA3F08C4}"/>
                  </a:ext>
                </a:extLst>
              </p:cNvPr>
              <p:cNvSpPr/>
              <p:nvPr/>
            </p:nvSpPr>
            <p:spPr>
              <a:xfrm>
                <a:off x="2280808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2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BEB36FE0-51BC-DA41-214F-8D32E16CE25A}"/>
                  </a:ext>
                </a:extLst>
              </p:cNvPr>
              <p:cNvSpPr/>
              <p:nvPr/>
            </p:nvSpPr>
            <p:spPr>
              <a:xfrm>
                <a:off x="2740397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3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D27FA14C-B7BD-BDBD-3926-10C09A2BE6BE}"/>
                  </a:ext>
                </a:extLst>
              </p:cNvPr>
              <p:cNvSpPr/>
              <p:nvPr/>
            </p:nvSpPr>
            <p:spPr>
              <a:xfrm>
                <a:off x="3199985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4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0DF71BDC-CE83-72BD-26FD-0035CDED4EFC}"/>
                  </a:ext>
                </a:extLst>
              </p:cNvPr>
              <p:cNvSpPr/>
              <p:nvPr/>
            </p:nvSpPr>
            <p:spPr>
              <a:xfrm>
                <a:off x="3659574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5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95F8A05-158C-3CE1-8798-56E6CC0C1E86}"/>
                  </a:ext>
                </a:extLst>
              </p:cNvPr>
              <p:cNvSpPr/>
              <p:nvPr/>
            </p:nvSpPr>
            <p:spPr>
              <a:xfrm>
                <a:off x="4119162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6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DD746B8E-3D71-8C66-3A67-FCAE4055B7D1}"/>
                  </a:ext>
                </a:extLst>
              </p:cNvPr>
              <p:cNvSpPr/>
              <p:nvPr/>
            </p:nvSpPr>
            <p:spPr>
              <a:xfrm>
                <a:off x="4578751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7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C52B6D1-849C-14F4-2639-824CB535C945}"/>
                  </a:ext>
                </a:extLst>
              </p:cNvPr>
              <p:cNvSpPr/>
              <p:nvPr/>
            </p:nvSpPr>
            <p:spPr>
              <a:xfrm>
                <a:off x="5038339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8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EF56C092-F331-8A35-79C2-681B3D335BFE}"/>
                  </a:ext>
                </a:extLst>
              </p:cNvPr>
              <p:cNvSpPr/>
              <p:nvPr/>
            </p:nvSpPr>
            <p:spPr>
              <a:xfrm>
                <a:off x="5497928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9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D65F8EC4-04FA-A6D3-C41E-F48CEC2CB78D}"/>
                  </a:ext>
                </a:extLst>
              </p:cNvPr>
              <p:cNvSpPr/>
              <p:nvPr/>
            </p:nvSpPr>
            <p:spPr>
              <a:xfrm>
                <a:off x="2280808" y="2731192"/>
                <a:ext cx="367670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Observation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21B9D6A8-1378-A754-13C2-48FA0A615511}"/>
              </a:ext>
            </a:extLst>
          </p:cNvPr>
          <p:cNvGrpSpPr/>
          <p:nvPr/>
        </p:nvGrpSpPr>
        <p:grpSpPr>
          <a:xfrm>
            <a:off x="2391267" y="955682"/>
            <a:ext cx="7693231" cy="1488029"/>
            <a:chOff x="2391267" y="955682"/>
            <a:chExt cx="7693231" cy="1488029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603E1E73-A71D-0913-DB18-50CE446DFAFB}"/>
                </a:ext>
              </a:extLst>
            </p:cNvPr>
            <p:cNvSpPr/>
            <p:nvPr/>
          </p:nvSpPr>
          <p:spPr>
            <a:xfrm>
              <a:off x="2391267" y="955682"/>
              <a:ext cx="7691655" cy="1488029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3EE56CE-8512-C2F7-0DE9-9763308A05C2}"/>
                </a:ext>
              </a:extLst>
            </p:cNvPr>
            <p:cNvSpPr/>
            <p:nvPr/>
          </p:nvSpPr>
          <p:spPr>
            <a:xfrm>
              <a:off x="2557601" y="1114237"/>
              <a:ext cx="919177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Action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EF73F7-20D8-DC07-7B9A-8E0DDF74BA53}"/>
                </a:ext>
              </a:extLst>
            </p:cNvPr>
            <p:cNvSpPr/>
            <p:nvPr/>
          </p:nvSpPr>
          <p:spPr>
            <a:xfrm>
              <a:off x="2557602" y="15061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D3C3E0-37D5-7EB7-B650-C80AA2C85B58}"/>
                </a:ext>
              </a:extLst>
            </p:cNvPr>
            <p:cNvSpPr/>
            <p:nvPr/>
          </p:nvSpPr>
          <p:spPr>
            <a:xfrm>
              <a:off x="3017191" y="15061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0FE8A5-647C-752E-311D-9493E16B3EF5}"/>
                </a:ext>
              </a:extLst>
            </p:cNvPr>
            <p:cNvSpPr/>
            <p:nvPr/>
          </p:nvSpPr>
          <p:spPr>
            <a:xfrm>
              <a:off x="4420433" y="15061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BAC9510-8547-4719-5AB0-6EDD60BA5875}"/>
                </a:ext>
              </a:extLst>
            </p:cNvPr>
            <p:cNvSpPr/>
            <p:nvPr/>
          </p:nvSpPr>
          <p:spPr>
            <a:xfrm>
              <a:off x="4880022" y="15061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FA7C01-A168-E794-EEA0-12D495A16A48}"/>
                </a:ext>
              </a:extLst>
            </p:cNvPr>
            <p:cNvSpPr/>
            <p:nvPr/>
          </p:nvSpPr>
          <p:spPr>
            <a:xfrm>
              <a:off x="5339610" y="15061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2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C884D7-83E2-92EA-4354-17533AA95496}"/>
                </a:ext>
              </a:extLst>
            </p:cNvPr>
            <p:cNvSpPr/>
            <p:nvPr/>
          </p:nvSpPr>
          <p:spPr>
            <a:xfrm>
              <a:off x="5799199" y="15061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3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D0A9722-9E91-1BB2-7D2B-643EEE5A2EFF}"/>
                </a:ext>
              </a:extLst>
            </p:cNvPr>
            <p:cNvSpPr/>
            <p:nvPr/>
          </p:nvSpPr>
          <p:spPr>
            <a:xfrm>
              <a:off x="6258787" y="15061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4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37A64B-944A-7862-EA15-5BF9196E1A07}"/>
                </a:ext>
              </a:extLst>
            </p:cNvPr>
            <p:cNvSpPr/>
            <p:nvPr/>
          </p:nvSpPr>
          <p:spPr>
            <a:xfrm>
              <a:off x="6718376" y="15061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5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D8610B-15C4-4C14-9D39-6397B5FD30F8}"/>
                </a:ext>
              </a:extLst>
            </p:cNvPr>
            <p:cNvSpPr/>
            <p:nvPr/>
          </p:nvSpPr>
          <p:spPr>
            <a:xfrm>
              <a:off x="7177964" y="15061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6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7A422E0-9A33-C7ED-686D-038B059F2595}"/>
                </a:ext>
              </a:extLst>
            </p:cNvPr>
            <p:cNvSpPr/>
            <p:nvPr/>
          </p:nvSpPr>
          <p:spPr>
            <a:xfrm>
              <a:off x="7637553" y="15061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7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D069129-CE4B-5BED-E9AF-9B0A071DB9F2}"/>
                </a:ext>
              </a:extLst>
            </p:cNvPr>
            <p:cNvSpPr/>
            <p:nvPr/>
          </p:nvSpPr>
          <p:spPr>
            <a:xfrm>
              <a:off x="4420433" y="1114237"/>
              <a:ext cx="367670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Observation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1E3B1B1-F6B0-BC53-C305-9C3861574DDC}"/>
                </a:ext>
              </a:extLst>
            </p:cNvPr>
            <p:cNvSpPr/>
            <p:nvPr/>
          </p:nvSpPr>
          <p:spPr>
            <a:xfrm>
              <a:off x="2710001" y="1266637"/>
              <a:ext cx="919177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Action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D8CBFA3-AFA8-1431-A307-B5E6DFA61AAC}"/>
                </a:ext>
              </a:extLst>
            </p:cNvPr>
            <p:cNvSpPr/>
            <p:nvPr/>
          </p:nvSpPr>
          <p:spPr>
            <a:xfrm>
              <a:off x="2710002" y="16585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7739B11-4F24-3384-123B-8358F5E631EE}"/>
                </a:ext>
              </a:extLst>
            </p:cNvPr>
            <p:cNvSpPr/>
            <p:nvPr/>
          </p:nvSpPr>
          <p:spPr>
            <a:xfrm>
              <a:off x="3169591" y="16585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D6B5778-8B00-AA96-702C-282E3B0DA119}"/>
                </a:ext>
              </a:extLst>
            </p:cNvPr>
            <p:cNvSpPr/>
            <p:nvPr/>
          </p:nvSpPr>
          <p:spPr>
            <a:xfrm>
              <a:off x="4572833" y="16585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0FE6E8-55CE-7529-B814-B6AB61CB5F4F}"/>
                </a:ext>
              </a:extLst>
            </p:cNvPr>
            <p:cNvSpPr/>
            <p:nvPr/>
          </p:nvSpPr>
          <p:spPr>
            <a:xfrm>
              <a:off x="5032422" y="16585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B4E603B-7DC0-12A2-7B23-35290D402941}"/>
                </a:ext>
              </a:extLst>
            </p:cNvPr>
            <p:cNvSpPr/>
            <p:nvPr/>
          </p:nvSpPr>
          <p:spPr>
            <a:xfrm>
              <a:off x="5492010" y="16585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2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850363-AE56-F5CE-4192-336A11327394}"/>
                </a:ext>
              </a:extLst>
            </p:cNvPr>
            <p:cNvSpPr/>
            <p:nvPr/>
          </p:nvSpPr>
          <p:spPr>
            <a:xfrm>
              <a:off x="5951599" y="16585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3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0901B7E-478D-2CA0-7472-513A998D40FF}"/>
                </a:ext>
              </a:extLst>
            </p:cNvPr>
            <p:cNvSpPr/>
            <p:nvPr/>
          </p:nvSpPr>
          <p:spPr>
            <a:xfrm>
              <a:off x="6411187" y="16585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4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6B320A3-A31F-DA81-A269-2C70E380A0D3}"/>
                </a:ext>
              </a:extLst>
            </p:cNvPr>
            <p:cNvSpPr/>
            <p:nvPr/>
          </p:nvSpPr>
          <p:spPr>
            <a:xfrm>
              <a:off x="6870776" y="16585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5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3673D5-935D-5940-5AB7-78CB282CFBFA}"/>
                </a:ext>
              </a:extLst>
            </p:cNvPr>
            <p:cNvSpPr/>
            <p:nvPr/>
          </p:nvSpPr>
          <p:spPr>
            <a:xfrm>
              <a:off x="7330364" y="16585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6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3C1CBC7-56FD-3B94-2020-79B753C2C883}"/>
                </a:ext>
              </a:extLst>
            </p:cNvPr>
            <p:cNvSpPr/>
            <p:nvPr/>
          </p:nvSpPr>
          <p:spPr>
            <a:xfrm>
              <a:off x="7789953" y="16585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7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B060CD5-7D92-758B-3D5E-41D507C69EED}"/>
                </a:ext>
              </a:extLst>
            </p:cNvPr>
            <p:cNvSpPr/>
            <p:nvPr/>
          </p:nvSpPr>
          <p:spPr>
            <a:xfrm>
              <a:off x="4572833" y="1266637"/>
              <a:ext cx="367670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Observation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40428FB-0AB5-A810-27E1-CD3B4B4286C1}"/>
                </a:ext>
              </a:extLst>
            </p:cNvPr>
            <p:cNvSpPr/>
            <p:nvPr/>
          </p:nvSpPr>
          <p:spPr>
            <a:xfrm>
              <a:off x="2862401" y="1419037"/>
              <a:ext cx="919177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Action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BAF47F5-9ED7-BE7E-39C5-EC13DF521630}"/>
                </a:ext>
              </a:extLst>
            </p:cNvPr>
            <p:cNvSpPr/>
            <p:nvPr/>
          </p:nvSpPr>
          <p:spPr>
            <a:xfrm>
              <a:off x="2862402" y="18109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9E332AD-3C48-C21E-8DB4-B9D7D5BEBB02}"/>
                </a:ext>
              </a:extLst>
            </p:cNvPr>
            <p:cNvSpPr/>
            <p:nvPr/>
          </p:nvSpPr>
          <p:spPr>
            <a:xfrm>
              <a:off x="3321991" y="18109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F03E840-D845-ADA8-A00E-33AC3F83E802}"/>
                </a:ext>
              </a:extLst>
            </p:cNvPr>
            <p:cNvSpPr/>
            <p:nvPr/>
          </p:nvSpPr>
          <p:spPr>
            <a:xfrm>
              <a:off x="4725233" y="18109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7700A21-B3D7-762F-1C8C-C1E93DF0E75B}"/>
                </a:ext>
              </a:extLst>
            </p:cNvPr>
            <p:cNvSpPr/>
            <p:nvPr/>
          </p:nvSpPr>
          <p:spPr>
            <a:xfrm>
              <a:off x="5184822" y="18109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4EEEF1C-75CF-6433-6F35-DA4FC89D1AD1}"/>
                </a:ext>
              </a:extLst>
            </p:cNvPr>
            <p:cNvSpPr/>
            <p:nvPr/>
          </p:nvSpPr>
          <p:spPr>
            <a:xfrm>
              <a:off x="5644410" y="18109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2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A1AC0F9-C916-67A3-AF43-4D13F1F036BD}"/>
                </a:ext>
              </a:extLst>
            </p:cNvPr>
            <p:cNvSpPr/>
            <p:nvPr/>
          </p:nvSpPr>
          <p:spPr>
            <a:xfrm>
              <a:off x="6103999" y="18109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3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8B49F2F-8A36-BEBA-D9FD-B6EEA8EAEED9}"/>
                </a:ext>
              </a:extLst>
            </p:cNvPr>
            <p:cNvSpPr/>
            <p:nvPr/>
          </p:nvSpPr>
          <p:spPr>
            <a:xfrm>
              <a:off x="6563587" y="18109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4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D1D6EE2-738C-95E2-36A4-9A06AB3A3F9C}"/>
                </a:ext>
              </a:extLst>
            </p:cNvPr>
            <p:cNvSpPr/>
            <p:nvPr/>
          </p:nvSpPr>
          <p:spPr>
            <a:xfrm>
              <a:off x="7023176" y="18109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5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77C87B4-E6B7-34D8-BBCA-7912B983F351}"/>
                </a:ext>
              </a:extLst>
            </p:cNvPr>
            <p:cNvSpPr/>
            <p:nvPr/>
          </p:nvSpPr>
          <p:spPr>
            <a:xfrm>
              <a:off x="7482764" y="18109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6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F7C4EDE-A364-AD67-1DD2-0195B60BFEEC}"/>
                </a:ext>
              </a:extLst>
            </p:cNvPr>
            <p:cNvSpPr/>
            <p:nvPr/>
          </p:nvSpPr>
          <p:spPr>
            <a:xfrm>
              <a:off x="7942353" y="18109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7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956BAC9-8C73-E925-6485-1727257D93FD}"/>
                </a:ext>
              </a:extLst>
            </p:cNvPr>
            <p:cNvSpPr/>
            <p:nvPr/>
          </p:nvSpPr>
          <p:spPr>
            <a:xfrm>
              <a:off x="4725233" y="1419037"/>
              <a:ext cx="367670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Observation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DA918B-3D57-4895-BAFC-728D70C8A2F1}"/>
                </a:ext>
              </a:extLst>
            </p:cNvPr>
            <p:cNvSpPr/>
            <p:nvPr/>
          </p:nvSpPr>
          <p:spPr>
            <a:xfrm>
              <a:off x="3014801" y="1571437"/>
              <a:ext cx="919177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Action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9787A6D-BDD3-8376-A277-3D0CE2399EA0}"/>
                </a:ext>
              </a:extLst>
            </p:cNvPr>
            <p:cNvSpPr/>
            <p:nvPr/>
          </p:nvSpPr>
          <p:spPr>
            <a:xfrm>
              <a:off x="3014802" y="19633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E79AADE-0486-B926-1163-507D3D22E887}"/>
                </a:ext>
              </a:extLst>
            </p:cNvPr>
            <p:cNvSpPr/>
            <p:nvPr/>
          </p:nvSpPr>
          <p:spPr>
            <a:xfrm>
              <a:off x="3474391" y="19633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F20A451-837D-5D7C-BA03-D1561566B15D}"/>
                </a:ext>
              </a:extLst>
            </p:cNvPr>
            <p:cNvSpPr/>
            <p:nvPr/>
          </p:nvSpPr>
          <p:spPr>
            <a:xfrm>
              <a:off x="4877633" y="19633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8AFB707-630D-F3B4-35FE-FB9EFFA431B9}"/>
                </a:ext>
              </a:extLst>
            </p:cNvPr>
            <p:cNvSpPr/>
            <p:nvPr/>
          </p:nvSpPr>
          <p:spPr>
            <a:xfrm>
              <a:off x="5337222" y="19633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5A263C0-A6AE-1F78-2853-D2A77BCBCB03}"/>
                </a:ext>
              </a:extLst>
            </p:cNvPr>
            <p:cNvSpPr/>
            <p:nvPr/>
          </p:nvSpPr>
          <p:spPr>
            <a:xfrm>
              <a:off x="5796810" y="19633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2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C18F487-9220-C76C-E766-75189BA65BE6}"/>
                </a:ext>
              </a:extLst>
            </p:cNvPr>
            <p:cNvSpPr/>
            <p:nvPr/>
          </p:nvSpPr>
          <p:spPr>
            <a:xfrm>
              <a:off x="6256399" y="19633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3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20D6225-FE34-CCEF-2E58-BC48084E9607}"/>
                </a:ext>
              </a:extLst>
            </p:cNvPr>
            <p:cNvSpPr/>
            <p:nvPr/>
          </p:nvSpPr>
          <p:spPr>
            <a:xfrm>
              <a:off x="6715987" y="19633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4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0D4AFA1-5EFF-9BDF-0D4E-C478FA6F6949}"/>
                </a:ext>
              </a:extLst>
            </p:cNvPr>
            <p:cNvSpPr/>
            <p:nvPr/>
          </p:nvSpPr>
          <p:spPr>
            <a:xfrm>
              <a:off x="7175576" y="19633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5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6D24E6D-4B25-1CA2-BA4F-EB371CD47223}"/>
                </a:ext>
              </a:extLst>
            </p:cNvPr>
            <p:cNvSpPr/>
            <p:nvPr/>
          </p:nvSpPr>
          <p:spPr>
            <a:xfrm>
              <a:off x="7635164" y="19633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6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68E0CDC-A9E3-0DB0-EA79-84FD2C9FEDF4}"/>
                </a:ext>
              </a:extLst>
            </p:cNvPr>
            <p:cNvSpPr/>
            <p:nvPr/>
          </p:nvSpPr>
          <p:spPr>
            <a:xfrm>
              <a:off x="8094753" y="19633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7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5525F9A-878F-0404-BEB8-03F07DE584B7}"/>
                </a:ext>
              </a:extLst>
            </p:cNvPr>
            <p:cNvSpPr/>
            <p:nvPr/>
          </p:nvSpPr>
          <p:spPr>
            <a:xfrm>
              <a:off x="4877633" y="1571437"/>
              <a:ext cx="367670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Observation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오른쪽 중괄호[R] 117">
              <a:extLst>
                <a:ext uri="{FF2B5EF4-FFF2-40B4-BE49-F238E27FC236}">
                  <a16:creationId xmlns:a16="http://schemas.microsoft.com/office/drawing/2014/main" id="{942F9267-AD78-8D6D-CA80-6DB2675833D6}"/>
                </a:ext>
              </a:extLst>
            </p:cNvPr>
            <p:cNvSpPr/>
            <p:nvPr/>
          </p:nvSpPr>
          <p:spPr>
            <a:xfrm>
              <a:off x="9196533" y="1034959"/>
              <a:ext cx="212271" cy="1247127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E25542B-F185-636F-B2D0-4A73EC555FF6}"/>
                </a:ext>
              </a:extLst>
            </p:cNvPr>
            <p:cNvSpPr txBox="1"/>
            <p:nvPr/>
          </p:nvSpPr>
          <p:spPr>
            <a:xfrm>
              <a:off x="9398092" y="1513471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sz="1400" dirty="0"/>
                <a:t>10,000</a:t>
              </a:r>
              <a:endParaRPr kumimoji="1" lang="ko-Kore-GB" altLang="en-US" sz="1400" dirty="0"/>
            </a:p>
          </p:txBody>
        </p:sp>
        <p:sp>
          <p:nvSpPr>
            <p:cNvPr id="120" name="십자형[C] 119">
              <a:extLst>
                <a:ext uri="{FF2B5EF4-FFF2-40B4-BE49-F238E27FC236}">
                  <a16:creationId xmlns:a16="http://schemas.microsoft.com/office/drawing/2014/main" id="{26FF10B1-5BCE-D46A-0E05-FD6093D8F61D}"/>
                </a:ext>
              </a:extLst>
            </p:cNvPr>
            <p:cNvSpPr/>
            <p:nvPr/>
          </p:nvSpPr>
          <p:spPr>
            <a:xfrm>
              <a:off x="3989003" y="1637076"/>
              <a:ext cx="351900" cy="347694"/>
            </a:xfrm>
            <a:prstGeom prst="plus">
              <a:avLst>
                <a:gd name="adj" fmla="val 387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AA1000C8-CE60-22B4-F510-A0A4CABA49CB}"/>
                </a:ext>
              </a:extLst>
            </p:cNvPr>
            <p:cNvSpPr txBox="1"/>
            <p:nvPr/>
          </p:nvSpPr>
          <p:spPr>
            <a:xfrm>
              <a:off x="8571601" y="1739694"/>
              <a:ext cx="6170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1,000</a:t>
              </a:r>
            </a:p>
            <a:p>
              <a:r>
                <a:rPr kumimoji="1" lang="en-US" altLang="ko-KR" sz="1400" dirty="0"/>
                <a:t>frame</a:t>
              </a:r>
            </a:p>
          </p:txBody>
        </p:sp>
      </p:grp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EF2F0CF1-0924-58F7-FC81-275F4CD864E6}"/>
              </a:ext>
            </a:extLst>
          </p:cNvPr>
          <p:cNvCxnSpPr>
            <a:stCxn id="2" idx="2"/>
            <a:endCxn id="121" idx="0"/>
          </p:cNvCxnSpPr>
          <p:nvPr/>
        </p:nvCxnSpPr>
        <p:spPr>
          <a:xfrm>
            <a:off x="6237095" y="2443711"/>
            <a:ext cx="3688" cy="614339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5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D43C8D11-F8D8-0376-7319-3118FAEC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231" y="1993900"/>
            <a:ext cx="5905500" cy="2870200"/>
          </a:xfrm>
          <a:prstGeom prst="rect">
            <a:avLst/>
          </a:prstGeom>
        </p:spPr>
      </p:pic>
      <p:pic>
        <p:nvPicPr>
          <p:cNvPr id="59" name="그림 5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04A2C872-33E7-0F83-47DF-FA06FC2B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9" y="2062912"/>
            <a:ext cx="5549900" cy="1193800"/>
          </a:xfrm>
          <a:prstGeom prst="rect">
            <a:avLst/>
          </a:prstGeom>
        </p:spPr>
      </p:pic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AD5514-607D-6E5B-1658-3D6473034EB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5760169" y="2659812"/>
            <a:ext cx="41028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89C170-C07B-1CD5-F1C5-A04ED1FE4E68}"/>
              </a:ext>
            </a:extLst>
          </p:cNvPr>
          <p:cNvSpPr txBox="1"/>
          <p:nvPr/>
        </p:nvSpPr>
        <p:spPr>
          <a:xfrm>
            <a:off x="1643056" y="3256712"/>
            <a:ext cx="2684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400" dirty="0"/>
              <a:t>Output of Reinforcement Learning</a:t>
            </a:r>
            <a:endParaRPr kumimoji="1" lang="ko-Kore-GB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1AD012-BE87-5BF3-F478-E0BDFD2EE4FC}"/>
              </a:ext>
            </a:extLst>
          </p:cNvPr>
          <p:cNvSpPr txBox="1"/>
          <p:nvPr/>
        </p:nvSpPr>
        <p:spPr>
          <a:xfrm>
            <a:off x="3008364" y="3992133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600" b="1" dirty="0"/>
              <a:t>Input Dataset</a:t>
            </a:r>
          </a:p>
          <a:p>
            <a:pPr algn="ctr"/>
            <a:r>
              <a:rPr kumimoji="1" lang="en-US" altLang="ko-Kore-GB" sz="1600" dirty="0"/>
              <a:t>np.array</a:t>
            </a:r>
            <a:r>
              <a:rPr kumimoji="1" lang="en-US" altLang="ko-KR" sz="1600" dirty="0"/>
              <a:t>([</a:t>
            </a:r>
            <a:r>
              <a:rPr kumimoji="1" lang="en-US" altLang="ko-Kore-GB" sz="1600" dirty="0"/>
              <a:t>10,000,1000,10</a:t>
            </a:r>
            <a:r>
              <a:rPr kumimoji="1" lang="en-US" altLang="ko-KR" sz="1600" dirty="0"/>
              <a:t>])</a:t>
            </a:r>
            <a:endParaRPr kumimoji="1" lang="ko-Kore-GB" altLang="en-US" sz="16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6E63BED-5AC9-F6A2-2542-E73E98A26B77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5434028" y="4284520"/>
            <a:ext cx="73642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4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AA73EDA2-AE30-7986-6634-442DE6D03D6D}"/>
              </a:ext>
            </a:extLst>
          </p:cNvPr>
          <p:cNvSpPr/>
          <p:nvPr/>
        </p:nvSpPr>
        <p:spPr>
          <a:xfrm>
            <a:off x="1891076" y="1668587"/>
            <a:ext cx="931333" cy="2692400"/>
          </a:xfrm>
          <a:prstGeom prst="cube">
            <a:avLst>
              <a:gd name="adj" fmla="val 73854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C3CD0356-7EB6-CA02-A7DE-5700C24A9ADF}"/>
              </a:ext>
            </a:extLst>
          </p:cNvPr>
          <p:cNvSpPr/>
          <p:nvPr/>
        </p:nvSpPr>
        <p:spPr>
          <a:xfrm>
            <a:off x="3302556" y="2106277"/>
            <a:ext cx="643467" cy="1896533"/>
          </a:xfrm>
          <a:prstGeom prst="cube">
            <a:avLst>
              <a:gd name="adj" fmla="val 6318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F1694120-4E98-14E9-63A4-A1DD112A827C}"/>
              </a:ext>
            </a:extLst>
          </p:cNvPr>
          <p:cNvSpPr/>
          <p:nvPr/>
        </p:nvSpPr>
        <p:spPr>
          <a:xfrm>
            <a:off x="4426170" y="2406844"/>
            <a:ext cx="440267" cy="1295399"/>
          </a:xfrm>
          <a:prstGeom prst="cube">
            <a:avLst>
              <a:gd name="adj" fmla="val 6318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7257D-B3A6-E053-7FA9-E0E2FBBCB947}"/>
              </a:ext>
            </a:extLst>
          </p:cNvPr>
          <p:cNvSpPr txBox="1"/>
          <p:nvPr/>
        </p:nvSpPr>
        <p:spPr>
          <a:xfrm>
            <a:off x="5437401" y="1993172"/>
            <a:ext cx="710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600" dirty="0"/>
              <a:t>Latent</a:t>
            </a:r>
          </a:p>
          <a:p>
            <a:pPr algn="ctr"/>
            <a:r>
              <a:rPr kumimoji="1" lang="en-US" altLang="ko-Kore-GB" sz="1600" dirty="0"/>
              <a:t>space</a:t>
            </a:r>
            <a:endParaRPr kumimoji="1" lang="ko-Kore-GB" altLang="en-US" sz="1600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346B3648-31DD-C583-8572-0E0790121A5A}"/>
              </a:ext>
            </a:extLst>
          </p:cNvPr>
          <p:cNvSpPr/>
          <p:nvPr/>
        </p:nvSpPr>
        <p:spPr>
          <a:xfrm flipH="1">
            <a:off x="8648216" y="1668587"/>
            <a:ext cx="931333" cy="2692400"/>
          </a:xfrm>
          <a:prstGeom prst="cube">
            <a:avLst>
              <a:gd name="adj" fmla="val 71720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A2210A65-DC9A-251A-A907-F047AF2977F0}"/>
              </a:ext>
            </a:extLst>
          </p:cNvPr>
          <p:cNvSpPr/>
          <p:nvPr/>
        </p:nvSpPr>
        <p:spPr>
          <a:xfrm flipH="1">
            <a:off x="7524602" y="2106277"/>
            <a:ext cx="643467" cy="1896533"/>
          </a:xfrm>
          <a:prstGeom prst="cube">
            <a:avLst>
              <a:gd name="adj" fmla="val 6318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F0EB3CDE-94B7-12C2-602C-02F0DE7FC5E0}"/>
              </a:ext>
            </a:extLst>
          </p:cNvPr>
          <p:cNvSpPr/>
          <p:nvPr/>
        </p:nvSpPr>
        <p:spPr>
          <a:xfrm flipH="1">
            <a:off x="6604188" y="2406844"/>
            <a:ext cx="440267" cy="1295399"/>
          </a:xfrm>
          <a:prstGeom prst="cube">
            <a:avLst>
              <a:gd name="adj" fmla="val 6318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676BD4-6B86-C05D-2DF0-BB604A0A0BB1}"/>
              </a:ext>
            </a:extLst>
          </p:cNvPr>
          <p:cNvGrpSpPr/>
          <p:nvPr/>
        </p:nvGrpSpPr>
        <p:grpSpPr>
          <a:xfrm>
            <a:off x="5659751" y="2701958"/>
            <a:ext cx="276038" cy="695240"/>
            <a:chOff x="4555436" y="1981200"/>
            <a:chExt cx="406401" cy="13292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02F8EE-3E67-5DE1-7596-EE4912CBAE45}"/>
                </a:ext>
              </a:extLst>
            </p:cNvPr>
            <p:cNvSpPr/>
            <p:nvPr/>
          </p:nvSpPr>
          <p:spPr>
            <a:xfrm>
              <a:off x="4555437" y="1981200"/>
              <a:ext cx="406400" cy="13292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EF2C7CD-8D8B-1205-CCE4-8040BEF56B7C}"/>
                </a:ext>
              </a:extLst>
            </p:cNvPr>
            <p:cNvSpPr/>
            <p:nvPr/>
          </p:nvSpPr>
          <p:spPr>
            <a:xfrm>
              <a:off x="4555436" y="2627290"/>
              <a:ext cx="406400" cy="6831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CA05E9B-C063-4768-DC03-D183FB90D10D}"/>
              </a:ext>
            </a:extLst>
          </p:cNvPr>
          <p:cNvSpPr txBox="1"/>
          <p:nvPr/>
        </p:nvSpPr>
        <p:spPr>
          <a:xfrm>
            <a:off x="377520" y="263556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Input shape</a:t>
            </a:r>
          </a:p>
          <a:p>
            <a:pPr algn="ctr"/>
            <a:r>
              <a:rPr kumimoji="1" lang="en-US" altLang="ko-Kore-GB" sz="1400" dirty="0"/>
              <a:t>[10000, 1000, 10]</a:t>
            </a:r>
            <a:endParaRPr kumimoji="1" lang="ko-Kore-GB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943F24-40C4-F049-0462-72EA2A0E3DF1}"/>
              </a:ext>
            </a:extLst>
          </p:cNvPr>
          <p:cNvSpPr txBox="1"/>
          <p:nvPr/>
        </p:nvSpPr>
        <p:spPr>
          <a:xfrm>
            <a:off x="9579549" y="263556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output shape</a:t>
            </a:r>
          </a:p>
          <a:p>
            <a:pPr algn="ctr"/>
            <a:r>
              <a:rPr kumimoji="1" lang="en-US" altLang="ko-Kore-GB" sz="1400" dirty="0"/>
              <a:t>[10000, 1000, 10]</a:t>
            </a:r>
            <a:endParaRPr kumimoji="1" lang="ko-Kore-GB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BD73DD-E1E4-AB39-17E3-F7A12623ECC9}"/>
              </a:ext>
            </a:extLst>
          </p:cNvPr>
          <p:cNvSpPr txBox="1"/>
          <p:nvPr/>
        </p:nvSpPr>
        <p:spPr>
          <a:xfrm>
            <a:off x="4590400" y="28956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8</a:t>
            </a:r>
            <a:endParaRPr kumimoji="1" lang="ko-Kore-GB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5ED2C-AFD3-4EF0-B319-EF7A05C21AAD}"/>
              </a:ext>
            </a:extLst>
          </p:cNvPr>
          <p:cNvSpPr txBox="1"/>
          <p:nvPr/>
        </p:nvSpPr>
        <p:spPr>
          <a:xfrm>
            <a:off x="3549303" y="28803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32</a:t>
            </a:r>
            <a:endParaRPr kumimoji="1" lang="ko-Kore-GB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79870-3D48-C76B-103D-5FB9E2AE3008}"/>
              </a:ext>
            </a:extLst>
          </p:cNvPr>
          <p:cNvSpPr txBox="1"/>
          <p:nvPr/>
        </p:nvSpPr>
        <p:spPr>
          <a:xfrm>
            <a:off x="2267299" y="28251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64</a:t>
            </a:r>
            <a:endParaRPr kumimoji="1" lang="ko-Kore-GB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12681-90EA-F953-2087-040FEDEECB93}"/>
              </a:ext>
            </a:extLst>
          </p:cNvPr>
          <p:cNvSpPr txBox="1"/>
          <p:nvPr/>
        </p:nvSpPr>
        <p:spPr>
          <a:xfrm>
            <a:off x="6593537" y="28956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8</a:t>
            </a:r>
            <a:endParaRPr kumimoji="1" lang="ko-Kore-GB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8A73A-BFEF-20DF-6234-2B703D84C68F}"/>
              </a:ext>
            </a:extLst>
          </p:cNvPr>
          <p:cNvSpPr txBox="1"/>
          <p:nvPr/>
        </p:nvSpPr>
        <p:spPr>
          <a:xfrm>
            <a:off x="7542273" y="28803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32</a:t>
            </a:r>
            <a:endParaRPr kumimoji="1" lang="ko-Kore-GB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B5C766-8E6A-8F6A-C57E-AAB8D1FE83CC}"/>
              </a:ext>
            </a:extLst>
          </p:cNvPr>
          <p:cNvSpPr txBox="1"/>
          <p:nvPr/>
        </p:nvSpPr>
        <p:spPr>
          <a:xfrm>
            <a:off x="8789237" y="28251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64</a:t>
            </a:r>
            <a:endParaRPr kumimoji="1" lang="ko-Kore-GB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0B4E5799-A6EB-15A6-04AD-E0A9C199E81D}"/>
              </a:ext>
            </a:extLst>
          </p:cNvPr>
          <p:cNvCxnSpPr>
            <a:cxnSpLocks/>
          </p:cNvCxnSpPr>
          <p:nvPr/>
        </p:nvCxnSpPr>
        <p:spPr>
          <a:xfrm>
            <a:off x="2822409" y="1668587"/>
            <a:ext cx="885991" cy="43769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1DA9342F-9263-8929-859E-07471E043ED2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012829" y="2356414"/>
            <a:ext cx="1289727" cy="15501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E837D36D-3D45-10F9-84DB-53148937F793}"/>
              </a:ext>
            </a:extLst>
          </p:cNvPr>
          <p:cNvCxnSpPr>
            <a:cxnSpLocks/>
          </p:cNvCxnSpPr>
          <p:nvPr/>
        </p:nvCxnSpPr>
        <p:spPr>
          <a:xfrm flipV="1">
            <a:off x="2822409" y="3635375"/>
            <a:ext cx="476771" cy="2813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C3F80F7D-E17C-B29C-2B90-C1E49AAA1F34}"/>
              </a:ext>
            </a:extLst>
          </p:cNvPr>
          <p:cNvCxnSpPr>
            <a:cxnSpLocks/>
          </p:cNvCxnSpPr>
          <p:nvPr/>
        </p:nvCxnSpPr>
        <p:spPr>
          <a:xfrm flipV="1">
            <a:off x="2149475" y="4002810"/>
            <a:ext cx="1145623" cy="3581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C095CE2-936F-8328-B21F-5415FF0B160D}"/>
              </a:ext>
            </a:extLst>
          </p:cNvPr>
          <p:cNvCxnSpPr>
            <a:cxnSpLocks/>
          </p:cNvCxnSpPr>
          <p:nvPr/>
        </p:nvCxnSpPr>
        <p:spPr>
          <a:xfrm flipV="1">
            <a:off x="3527425" y="3698875"/>
            <a:ext cx="898525" cy="3111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E51AB1EB-A116-0713-831B-12A081E80380}"/>
              </a:ext>
            </a:extLst>
          </p:cNvPr>
          <p:cNvCxnSpPr>
            <a:cxnSpLocks/>
          </p:cNvCxnSpPr>
          <p:nvPr/>
        </p:nvCxnSpPr>
        <p:spPr>
          <a:xfrm flipV="1">
            <a:off x="3949399" y="3536950"/>
            <a:ext cx="476770" cy="571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C99C77AF-1EA2-EFA4-A56E-BB568DBF8B82}"/>
              </a:ext>
            </a:extLst>
          </p:cNvPr>
          <p:cNvCxnSpPr>
            <a:cxnSpLocks/>
          </p:cNvCxnSpPr>
          <p:nvPr/>
        </p:nvCxnSpPr>
        <p:spPr>
          <a:xfrm>
            <a:off x="3553497" y="2511425"/>
            <a:ext cx="872453" cy="18097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7F055A8F-00E8-5134-BA4B-9ED39D07F76D}"/>
              </a:ext>
            </a:extLst>
          </p:cNvPr>
          <p:cNvCxnSpPr>
            <a:cxnSpLocks/>
          </p:cNvCxnSpPr>
          <p:nvPr/>
        </p:nvCxnSpPr>
        <p:spPr>
          <a:xfrm>
            <a:off x="3949399" y="2106276"/>
            <a:ext cx="759126" cy="30037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A6EFC490-E4DA-2B68-000C-35C958BB2A64}"/>
              </a:ext>
            </a:extLst>
          </p:cNvPr>
          <p:cNvCxnSpPr>
            <a:cxnSpLocks/>
          </p:cNvCxnSpPr>
          <p:nvPr/>
        </p:nvCxnSpPr>
        <p:spPr>
          <a:xfrm flipV="1">
            <a:off x="4614422" y="3406756"/>
            <a:ext cx="1045329" cy="28555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6084E31A-23D5-91CF-AF35-CA43A33D014B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785388" y="2406844"/>
            <a:ext cx="874363" cy="29511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FB060B0-D5DA-D240-1D86-9907D4792C1B}"/>
              </a:ext>
            </a:extLst>
          </p:cNvPr>
          <p:cNvCxnSpPr>
            <a:cxnSpLocks/>
          </p:cNvCxnSpPr>
          <p:nvPr/>
        </p:nvCxnSpPr>
        <p:spPr>
          <a:xfrm>
            <a:off x="5941348" y="3405352"/>
            <a:ext cx="941426" cy="29729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DB9D8FAA-2C46-2975-E73A-207E524AD84F}"/>
              </a:ext>
            </a:extLst>
          </p:cNvPr>
          <p:cNvCxnSpPr>
            <a:cxnSpLocks/>
          </p:cNvCxnSpPr>
          <p:nvPr/>
        </p:nvCxnSpPr>
        <p:spPr>
          <a:xfrm flipV="1">
            <a:off x="5932339" y="2406443"/>
            <a:ext cx="677069" cy="29621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E0330064-0288-0189-95D5-627C8A7DE30E}"/>
              </a:ext>
            </a:extLst>
          </p:cNvPr>
          <p:cNvCxnSpPr>
            <a:cxnSpLocks/>
          </p:cNvCxnSpPr>
          <p:nvPr/>
        </p:nvCxnSpPr>
        <p:spPr>
          <a:xfrm>
            <a:off x="7051675" y="3705225"/>
            <a:ext cx="879475" cy="2921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DED29DB0-C79C-5307-F35D-0398B476ED02}"/>
              </a:ext>
            </a:extLst>
          </p:cNvPr>
          <p:cNvCxnSpPr>
            <a:cxnSpLocks/>
          </p:cNvCxnSpPr>
          <p:nvPr/>
        </p:nvCxnSpPr>
        <p:spPr>
          <a:xfrm>
            <a:off x="7045325" y="3514725"/>
            <a:ext cx="482600" cy="825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622EEF12-3B42-01B2-6783-5B473086A99D}"/>
              </a:ext>
            </a:extLst>
          </p:cNvPr>
          <p:cNvCxnSpPr>
            <a:cxnSpLocks/>
          </p:cNvCxnSpPr>
          <p:nvPr/>
        </p:nvCxnSpPr>
        <p:spPr>
          <a:xfrm flipH="1">
            <a:off x="6775450" y="2108200"/>
            <a:ext cx="752475" cy="2984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CE4E4B5D-0116-8ADC-EB84-3239564508D0}"/>
              </a:ext>
            </a:extLst>
          </p:cNvPr>
          <p:cNvCxnSpPr>
            <a:cxnSpLocks/>
          </p:cNvCxnSpPr>
          <p:nvPr/>
        </p:nvCxnSpPr>
        <p:spPr>
          <a:xfrm flipH="1">
            <a:off x="7035800" y="2517775"/>
            <a:ext cx="898525" cy="1714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F7DF0D6C-FAE2-7702-8C84-0E45CA6BB093}"/>
              </a:ext>
            </a:extLst>
          </p:cNvPr>
          <p:cNvCxnSpPr>
            <a:cxnSpLocks/>
          </p:cNvCxnSpPr>
          <p:nvPr/>
        </p:nvCxnSpPr>
        <p:spPr>
          <a:xfrm>
            <a:off x="8182879" y="4004672"/>
            <a:ext cx="1127982" cy="36042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4A4AC1EB-8776-3684-C900-09C731ABC432}"/>
              </a:ext>
            </a:extLst>
          </p:cNvPr>
          <p:cNvCxnSpPr>
            <a:cxnSpLocks/>
          </p:cNvCxnSpPr>
          <p:nvPr/>
        </p:nvCxnSpPr>
        <p:spPr>
          <a:xfrm flipH="1" flipV="1">
            <a:off x="8169530" y="3664274"/>
            <a:ext cx="480561" cy="3337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56DA30BD-F5C3-E691-6076-E20E9A5F3B23}"/>
              </a:ext>
            </a:extLst>
          </p:cNvPr>
          <p:cNvCxnSpPr>
            <a:cxnSpLocks/>
          </p:cNvCxnSpPr>
          <p:nvPr/>
        </p:nvCxnSpPr>
        <p:spPr>
          <a:xfrm flipH="1">
            <a:off x="7775737" y="1668613"/>
            <a:ext cx="881028" cy="43384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BFBBBB81-A27B-2E3C-F182-5D981D8FE239}"/>
              </a:ext>
            </a:extLst>
          </p:cNvPr>
          <p:cNvCxnSpPr>
            <a:cxnSpLocks/>
          </p:cNvCxnSpPr>
          <p:nvPr/>
        </p:nvCxnSpPr>
        <p:spPr>
          <a:xfrm flipH="1">
            <a:off x="8176204" y="2342733"/>
            <a:ext cx="1148006" cy="16686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[E] 102">
            <a:extLst>
              <a:ext uri="{FF2B5EF4-FFF2-40B4-BE49-F238E27FC236}">
                <a16:creationId xmlns:a16="http://schemas.microsoft.com/office/drawing/2014/main" id="{2C4781B8-AA1D-D91E-8D7E-C1F59E09B763}"/>
              </a:ext>
            </a:extLst>
          </p:cNvPr>
          <p:cNvCxnSpPr>
            <a:stCxn id="15" idx="2"/>
            <a:endCxn id="4" idx="2"/>
          </p:cNvCxnSpPr>
          <p:nvPr/>
        </p:nvCxnSpPr>
        <p:spPr>
          <a:xfrm rot="16200000" flipH="1">
            <a:off x="1401511" y="2869134"/>
            <a:ext cx="199911" cy="7792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54C43403-EF0D-FA4D-EABE-9FDFF2A2C18C}"/>
              </a:ext>
            </a:extLst>
          </p:cNvPr>
          <p:cNvCxnSpPr>
            <a:stCxn id="16" idx="2"/>
            <a:endCxn id="9" idx="2"/>
          </p:cNvCxnSpPr>
          <p:nvPr/>
        </p:nvCxnSpPr>
        <p:spPr>
          <a:xfrm rot="5400000">
            <a:off x="9851730" y="2886608"/>
            <a:ext cx="189974" cy="7343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FB367B98-5EA6-7F85-5F2E-199848CFA686}"/>
              </a:ext>
            </a:extLst>
          </p:cNvPr>
          <p:cNvCxnSpPr>
            <a:stCxn id="15" idx="0"/>
            <a:endCxn id="16" idx="0"/>
          </p:cNvCxnSpPr>
          <p:nvPr/>
        </p:nvCxnSpPr>
        <p:spPr>
          <a:xfrm rot="5400000" flipH="1" flipV="1">
            <a:off x="5712870" y="-1965445"/>
            <a:ext cx="12700" cy="9202029"/>
          </a:xfrm>
          <a:prstGeom prst="bentConnector3">
            <a:avLst>
              <a:gd name="adj1" fmla="val 16282039"/>
            </a:avLst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D990EF0-C0FF-9A12-1AC3-36C588074CC1}"/>
              </a:ext>
            </a:extLst>
          </p:cNvPr>
          <p:cNvSpPr txBox="1"/>
          <p:nvPr/>
        </p:nvSpPr>
        <p:spPr>
          <a:xfrm>
            <a:off x="4344372" y="576238"/>
            <a:ext cx="274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Reconstruction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Loss,</a:t>
            </a:r>
            <a:r>
              <a:rPr kumimoji="1" lang="ko-KR" altLang="en-US" sz="1400" dirty="0"/>
              <a:t> </a:t>
            </a:r>
            <a:r>
              <a:rPr kumimoji="1" lang="en-US" altLang="ko-Kore-GB" sz="1400" dirty="0"/>
              <a:t>KL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Divergence</a:t>
            </a:r>
            <a:endParaRPr kumimoji="1" lang="ko-Kore-GB" altLang="en-US" sz="1400" dirty="0"/>
          </a:p>
        </p:txBody>
      </p:sp>
      <p:sp>
        <p:nvSpPr>
          <p:cNvPr id="113" name="왼쪽 대괄호[L] 112">
            <a:extLst>
              <a:ext uri="{FF2B5EF4-FFF2-40B4-BE49-F238E27FC236}">
                <a16:creationId xmlns:a16="http://schemas.microsoft.com/office/drawing/2014/main" id="{EBF33033-CFD4-0D2D-35D4-8B48D1AF2676}"/>
              </a:ext>
            </a:extLst>
          </p:cNvPr>
          <p:cNvSpPr/>
          <p:nvPr/>
        </p:nvSpPr>
        <p:spPr>
          <a:xfrm rot="5400000">
            <a:off x="3314038" y="-382259"/>
            <a:ext cx="307778" cy="331715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16" name="왼쪽 대괄호[L] 115">
            <a:extLst>
              <a:ext uri="{FF2B5EF4-FFF2-40B4-BE49-F238E27FC236}">
                <a16:creationId xmlns:a16="http://schemas.microsoft.com/office/drawing/2014/main" id="{34D4CADA-D26E-267A-3FE1-E59A418F93DB}"/>
              </a:ext>
            </a:extLst>
          </p:cNvPr>
          <p:cNvSpPr/>
          <p:nvPr/>
        </p:nvSpPr>
        <p:spPr>
          <a:xfrm rot="5400000">
            <a:off x="7692446" y="-377770"/>
            <a:ext cx="307778" cy="331715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06BF6CB-8FC3-354A-D577-18709B910339}"/>
              </a:ext>
            </a:extLst>
          </p:cNvPr>
          <p:cNvSpPr txBox="1"/>
          <p:nvPr/>
        </p:nvSpPr>
        <p:spPr>
          <a:xfrm>
            <a:off x="2831618" y="1096069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Encoder</a:t>
            </a:r>
            <a:endParaRPr kumimoji="1" lang="ko-Kore-GB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227A256-E71A-B365-FFF3-41BFA3131903}"/>
              </a:ext>
            </a:extLst>
          </p:cNvPr>
          <p:cNvSpPr txBox="1"/>
          <p:nvPr/>
        </p:nvSpPr>
        <p:spPr>
          <a:xfrm>
            <a:off x="7357419" y="1099831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Decoder</a:t>
            </a:r>
            <a:endParaRPr kumimoji="1" lang="ko-Kore-GB" altLang="en-US" dirty="0"/>
          </a:p>
        </p:txBody>
      </p:sp>
    </p:spTree>
    <p:extLst>
      <p:ext uri="{BB962C8B-B14F-4D97-AF65-F5344CB8AC3E}">
        <p14:creationId xmlns:p14="http://schemas.microsoft.com/office/powerpoint/2010/main" val="126728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AA73EDA2-AE30-7986-6634-442DE6D03D6D}"/>
              </a:ext>
            </a:extLst>
          </p:cNvPr>
          <p:cNvSpPr/>
          <p:nvPr/>
        </p:nvSpPr>
        <p:spPr>
          <a:xfrm>
            <a:off x="1891076" y="1668587"/>
            <a:ext cx="931333" cy="2692400"/>
          </a:xfrm>
          <a:prstGeom prst="cube">
            <a:avLst>
              <a:gd name="adj" fmla="val 73854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C3CD0356-7EB6-CA02-A7DE-5700C24A9ADF}"/>
              </a:ext>
            </a:extLst>
          </p:cNvPr>
          <p:cNvSpPr/>
          <p:nvPr/>
        </p:nvSpPr>
        <p:spPr>
          <a:xfrm>
            <a:off x="3302556" y="2106277"/>
            <a:ext cx="643467" cy="1896533"/>
          </a:xfrm>
          <a:prstGeom prst="cube">
            <a:avLst>
              <a:gd name="adj" fmla="val 6318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F1694120-4E98-14E9-63A4-A1DD112A827C}"/>
              </a:ext>
            </a:extLst>
          </p:cNvPr>
          <p:cNvSpPr/>
          <p:nvPr/>
        </p:nvSpPr>
        <p:spPr>
          <a:xfrm>
            <a:off x="4426170" y="2406844"/>
            <a:ext cx="440267" cy="1295399"/>
          </a:xfrm>
          <a:prstGeom prst="cube">
            <a:avLst>
              <a:gd name="adj" fmla="val 6318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7257D-B3A6-E053-7FA9-E0E2FBBCB947}"/>
              </a:ext>
            </a:extLst>
          </p:cNvPr>
          <p:cNvSpPr txBox="1"/>
          <p:nvPr/>
        </p:nvSpPr>
        <p:spPr>
          <a:xfrm>
            <a:off x="6355370" y="2600011"/>
            <a:ext cx="647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Latent</a:t>
            </a:r>
          </a:p>
          <a:p>
            <a:pPr algn="ctr"/>
            <a:r>
              <a:rPr kumimoji="1" lang="en-US" altLang="ko-Kore-GB" sz="1400" dirty="0"/>
              <a:t>space</a:t>
            </a:r>
            <a:endParaRPr kumimoji="1" lang="ko-Kore-GB" altLang="en-US" sz="1400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346B3648-31DD-C583-8572-0E0790121A5A}"/>
              </a:ext>
            </a:extLst>
          </p:cNvPr>
          <p:cNvSpPr/>
          <p:nvPr/>
        </p:nvSpPr>
        <p:spPr>
          <a:xfrm flipH="1">
            <a:off x="9522070" y="1671760"/>
            <a:ext cx="931333" cy="2692400"/>
          </a:xfrm>
          <a:prstGeom prst="cube">
            <a:avLst>
              <a:gd name="adj" fmla="val 71720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A2210A65-DC9A-251A-A907-F047AF2977F0}"/>
              </a:ext>
            </a:extLst>
          </p:cNvPr>
          <p:cNvSpPr/>
          <p:nvPr/>
        </p:nvSpPr>
        <p:spPr>
          <a:xfrm flipH="1">
            <a:off x="8398456" y="2109450"/>
            <a:ext cx="643467" cy="1896533"/>
          </a:xfrm>
          <a:prstGeom prst="cube">
            <a:avLst>
              <a:gd name="adj" fmla="val 6318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F0EB3CDE-94B7-12C2-602C-02F0DE7FC5E0}"/>
              </a:ext>
            </a:extLst>
          </p:cNvPr>
          <p:cNvSpPr/>
          <p:nvPr/>
        </p:nvSpPr>
        <p:spPr>
          <a:xfrm flipH="1">
            <a:off x="7478042" y="2410017"/>
            <a:ext cx="440267" cy="1295399"/>
          </a:xfrm>
          <a:prstGeom prst="cube">
            <a:avLst>
              <a:gd name="adj" fmla="val 6318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676BD4-6B86-C05D-2DF0-BB604A0A0BB1}"/>
              </a:ext>
            </a:extLst>
          </p:cNvPr>
          <p:cNvGrpSpPr/>
          <p:nvPr/>
        </p:nvGrpSpPr>
        <p:grpSpPr>
          <a:xfrm>
            <a:off x="6533605" y="3134629"/>
            <a:ext cx="276038" cy="695240"/>
            <a:chOff x="4555436" y="1981200"/>
            <a:chExt cx="406401" cy="13292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02F8EE-3E67-5DE1-7596-EE4912CBAE45}"/>
                </a:ext>
              </a:extLst>
            </p:cNvPr>
            <p:cNvSpPr/>
            <p:nvPr/>
          </p:nvSpPr>
          <p:spPr>
            <a:xfrm>
              <a:off x="4555437" y="1981200"/>
              <a:ext cx="406400" cy="13292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EF2C7CD-8D8B-1205-CCE4-8040BEF56B7C}"/>
                </a:ext>
              </a:extLst>
            </p:cNvPr>
            <p:cNvSpPr/>
            <p:nvPr/>
          </p:nvSpPr>
          <p:spPr>
            <a:xfrm>
              <a:off x="4555436" y="2627290"/>
              <a:ext cx="406400" cy="6831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CA05E9B-C063-4768-DC03-D183FB90D10D}"/>
              </a:ext>
            </a:extLst>
          </p:cNvPr>
          <p:cNvSpPr txBox="1"/>
          <p:nvPr/>
        </p:nvSpPr>
        <p:spPr>
          <a:xfrm>
            <a:off x="377520" y="263556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Input shape</a:t>
            </a:r>
          </a:p>
          <a:p>
            <a:pPr algn="ctr"/>
            <a:r>
              <a:rPr kumimoji="1" lang="en-US" altLang="ko-Kore-GB" sz="1400" dirty="0"/>
              <a:t>[10000, 1000, 10]</a:t>
            </a:r>
            <a:endParaRPr kumimoji="1" lang="ko-Kore-GB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943F24-40C4-F049-0462-72EA2A0E3DF1}"/>
              </a:ext>
            </a:extLst>
          </p:cNvPr>
          <p:cNvSpPr txBox="1"/>
          <p:nvPr/>
        </p:nvSpPr>
        <p:spPr>
          <a:xfrm>
            <a:off x="10453403" y="2638742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output shape</a:t>
            </a:r>
          </a:p>
          <a:p>
            <a:pPr algn="ctr"/>
            <a:r>
              <a:rPr kumimoji="1" lang="en-US" altLang="ko-Kore-GB" sz="1400" dirty="0"/>
              <a:t>[10000, 1000, 10]</a:t>
            </a:r>
            <a:endParaRPr kumimoji="1" lang="ko-Kore-GB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BD73DD-E1E4-AB39-17E3-F7A12623ECC9}"/>
              </a:ext>
            </a:extLst>
          </p:cNvPr>
          <p:cNvSpPr txBox="1"/>
          <p:nvPr/>
        </p:nvSpPr>
        <p:spPr>
          <a:xfrm>
            <a:off x="4590400" y="28956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8</a:t>
            </a:r>
            <a:endParaRPr kumimoji="1" lang="ko-Kore-GB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5ED2C-AFD3-4EF0-B319-EF7A05C21AAD}"/>
              </a:ext>
            </a:extLst>
          </p:cNvPr>
          <p:cNvSpPr txBox="1"/>
          <p:nvPr/>
        </p:nvSpPr>
        <p:spPr>
          <a:xfrm>
            <a:off x="3549303" y="28803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32</a:t>
            </a:r>
            <a:endParaRPr kumimoji="1" lang="ko-Kore-GB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79870-3D48-C76B-103D-5FB9E2AE3008}"/>
              </a:ext>
            </a:extLst>
          </p:cNvPr>
          <p:cNvSpPr txBox="1"/>
          <p:nvPr/>
        </p:nvSpPr>
        <p:spPr>
          <a:xfrm>
            <a:off x="2267299" y="28251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64</a:t>
            </a:r>
            <a:endParaRPr kumimoji="1" lang="ko-Kore-GB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12681-90EA-F953-2087-040FEDEECB93}"/>
              </a:ext>
            </a:extLst>
          </p:cNvPr>
          <p:cNvSpPr txBox="1"/>
          <p:nvPr/>
        </p:nvSpPr>
        <p:spPr>
          <a:xfrm>
            <a:off x="7467391" y="28988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8</a:t>
            </a:r>
            <a:endParaRPr kumimoji="1" lang="ko-Kore-GB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8A73A-BFEF-20DF-6234-2B703D84C68F}"/>
              </a:ext>
            </a:extLst>
          </p:cNvPr>
          <p:cNvSpPr txBox="1"/>
          <p:nvPr/>
        </p:nvSpPr>
        <p:spPr>
          <a:xfrm>
            <a:off x="8416127" y="28834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32</a:t>
            </a:r>
            <a:endParaRPr kumimoji="1" lang="ko-Kore-GB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B5C766-8E6A-8F6A-C57E-AAB8D1FE83CC}"/>
              </a:ext>
            </a:extLst>
          </p:cNvPr>
          <p:cNvSpPr txBox="1"/>
          <p:nvPr/>
        </p:nvSpPr>
        <p:spPr>
          <a:xfrm>
            <a:off x="9663091" y="2828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64</a:t>
            </a:r>
            <a:endParaRPr kumimoji="1" lang="ko-Kore-GB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0B4E5799-A6EB-15A6-04AD-E0A9C199E81D}"/>
              </a:ext>
            </a:extLst>
          </p:cNvPr>
          <p:cNvCxnSpPr>
            <a:cxnSpLocks/>
          </p:cNvCxnSpPr>
          <p:nvPr/>
        </p:nvCxnSpPr>
        <p:spPr>
          <a:xfrm>
            <a:off x="2822409" y="1668587"/>
            <a:ext cx="885991" cy="43769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1DA9342F-9263-8929-859E-07471E043ED2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012829" y="2356414"/>
            <a:ext cx="1289727" cy="15501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E837D36D-3D45-10F9-84DB-53148937F793}"/>
              </a:ext>
            </a:extLst>
          </p:cNvPr>
          <p:cNvCxnSpPr>
            <a:cxnSpLocks/>
          </p:cNvCxnSpPr>
          <p:nvPr/>
        </p:nvCxnSpPr>
        <p:spPr>
          <a:xfrm flipV="1">
            <a:off x="2822409" y="3635375"/>
            <a:ext cx="476771" cy="2813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C3F80F7D-E17C-B29C-2B90-C1E49AAA1F34}"/>
              </a:ext>
            </a:extLst>
          </p:cNvPr>
          <p:cNvCxnSpPr>
            <a:cxnSpLocks/>
          </p:cNvCxnSpPr>
          <p:nvPr/>
        </p:nvCxnSpPr>
        <p:spPr>
          <a:xfrm flipV="1">
            <a:off x="2149475" y="4002810"/>
            <a:ext cx="1145623" cy="3581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C095CE2-936F-8328-B21F-5415FF0B160D}"/>
              </a:ext>
            </a:extLst>
          </p:cNvPr>
          <p:cNvCxnSpPr>
            <a:cxnSpLocks/>
          </p:cNvCxnSpPr>
          <p:nvPr/>
        </p:nvCxnSpPr>
        <p:spPr>
          <a:xfrm flipV="1">
            <a:off x="3527425" y="3698875"/>
            <a:ext cx="898525" cy="3111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E51AB1EB-A116-0713-831B-12A081E80380}"/>
              </a:ext>
            </a:extLst>
          </p:cNvPr>
          <p:cNvCxnSpPr>
            <a:cxnSpLocks/>
          </p:cNvCxnSpPr>
          <p:nvPr/>
        </p:nvCxnSpPr>
        <p:spPr>
          <a:xfrm flipV="1">
            <a:off x="3949399" y="3536950"/>
            <a:ext cx="476770" cy="571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C99C77AF-1EA2-EFA4-A56E-BB568DBF8B82}"/>
              </a:ext>
            </a:extLst>
          </p:cNvPr>
          <p:cNvCxnSpPr>
            <a:cxnSpLocks/>
          </p:cNvCxnSpPr>
          <p:nvPr/>
        </p:nvCxnSpPr>
        <p:spPr>
          <a:xfrm>
            <a:off x="3553497" y="2511425"/>
            <a:ext cx="872453" cy="18097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7F055A8F-00E8-5134-BA4B-9ED39D07F76D}"/>
              </a:ext>
            </a:extLst>
          </p:cNvPr>
          <p:cNvCxnSpPr>
            <a:cxnSpLocks/>
          </p:cNvCxnSpPr>
          <p:nvPr/>
        </p:nvCxnSpPr>
        <p:spPr>
          <a:xfrm>
            <a:off x="3949399" y="2106276"/>
            <a:ext cx="759126" cy="30037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A6EFC490-E4DA-2B68-000C-35C958BB2A64}"/>
              </a:ext>
            </a:extLst>
          </p:cNvPr>
          <p:cNvCxnSpPr>
            <a:cxnSpLocks/>
          </p:cNvCxnSpPr>
          <p:nvPr/>
        </p:nvCxnSpPr>
        <p:spPr>
          <a:xfrm flipV="1">
            <a:off x="4614422" y="3406756"/>
            <a:ext cx="1045329" cy="28555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6084E31A-23D5-91CF-AF35-CA43A33D014B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785388" y="2406844"/>
            <a:ext cx="874363" cy="29511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FB060B0-D5DA-D240-1D86-9907D4792C1B}"/>
              </a:ext>
            </a:extLst>
          </p:cNvPr>
          <p:cNvCxnSpPr>
            <a:cxnSpLocks/>
          </p:cNvCxnSpPr>
          <p:nvPr/>
        </p:nvCxnSpPr>
        <p:spPr>
          <a:xfrm flipV="1">
            <a:off x="6817615" y="3702205"/>
            <a:ext cx="943634" cy="1337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DB9D8FAA-2C46-2975-E73A-207E524AD84F}"/>
              </a:ext>
            </a:extLst>
          </p:cNvPr>
          <p:cNvCxnSpPr>
            <a:cxnSpLocks/>
          </p:cNvCxnSpPr>
          <p:nvPr/>
        </p:nvCxnSpPr>
        <p:spPr>
          <a:xfrm flipV="1">
            <a:off x="6806193" y="2408058"/>
            <a:ext cx="678647" cy="72727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E0330064-0288-0189-95D5-627C8A7DE30E}"/>
              </a:ext>
            </a:extLst>
          </p:cNvPr>
          <p:cNvCxnSpPr>
            <a:cxnSpLocks/>
          </p:cNvCxnSpPr>
          <p:nvPr/>
        </p:nvCxnSpPr>
        <p:spPr>
          <a:xfrm>
            <a:off x="7925529" y="3708398"/>
            <a:ext cx="879475" cy="2921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DED29DB0-C79C-5307-F35D-0398B476ED02}"/>
              </a:ext>
            </a:extLst>
          </p:cNvPr>
          <p:cNvCxnSpPr>
            <a:cxnSpLocks/>
          </p:cNvCxnSpPr>
          <p:nvPr/>
        </p:nvCxnSpPr>
        <p:spPr>
          <a:xfrm>
            <a:off x="7919179" y="3517898"/>
            <a:ext cx="482600" cy="825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622EEF12-3B42-01B2-6783-5B473086A99D}"/>
              </a:ext>
            </a:extLst>
          </p:cNvPr>
          <p:cNvCxnSpPr>
            <a:cxnSpLocks/>
          </p:cNvCxnSpPr>
          <p:nvPr/>
        </p:nvCxnSpPr>
        <p:spPr>
          <a:xfrm flipH="1">
            <a:off x="7649304" y="2111373"/>
            <a:ext cx="752475" cy="2984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CE4E4B5D-0116-8ADC-EB84-3239564508D0}"/>
              </a:ext>
            </a:extLst>
          </p:cNvPr>
          <p:cNvCxnSpPr>
            <a:cxnSpLocks/>
          </p:cNvCxnSpPr>
          <p:nvPr/>
        </p:nvCxnSpPr>
        <p:spPr>
          <a:xfrm flipH="1">
            <a:off x="7909654" y="2520948"/>
            <a:ext cx="898525" cy="1714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F7DF0D6C-FAE2-7702-8C84-0E45CA6BB093}"/>
              </a:ext>
            </a:extLst>
          </p:cNvPr>
          <p:cNvCxnSpPr>
            <a:cxnSpLocks/>
          </p:cNvCxnSpPr>
          <p:nvPr/>
        </p:nvCxnSpPr>
        <p:spPr>
          <a:xfrm>
            <a:off x="9056733" y="4007845"/>
            <a:ext cx="1127982" cy="36042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4A4AC1EB-8776-3684-C900-09C731ABC432}"/>
              </a:ext>
            </a:extLst>
          </p:cNvPr>
          <p:cNvCxnSpPr>
            <a:cxnSpLocks/>
          </p:cNvCxnSpPr>
          <p:nvPr/>
        </p:nvCxnSpPr>
        <p:spPr>
          <a:xfrm flipH="1" flipV="1">
            <a:off x="9043384" y="3667447"/>
            <a:ext cx="480561" cy="3337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56DA30BD-F5C3-E691-6076-E20E9A5F3B23}"/>
              </a:ext>
            </a:extLst>
          </p:cNvPr>
          <p:cNvCxnSpPr>
            <a:cxnSpLocks/>
          </p:cNvCxnSpPr>
          <p:nvPr/>
        </p:nvCxnSpPr>
        <p:spPr>
          <a:xfrm flipH="1">
            <a:off x="8649591" y="1671786"/>
            <a:ext cx="881028" cy="43384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BFBBBB81-A27B-2E3C-F182-5D981D8FE239}"/>
              </a:ext>
            </a:extLst>
          </p:cNvPr>
          <p:cNvCxnSpPr>
            <a:cxnSpLocks/>
          </p:cNvCxnSpPr>
          <p:nvPr/>
        </p:nvCxnSpPr>
        <p:spPr>
          <a:xfrm flipH="1">
            <a:off x="9050058" y="2345906"/>
            <a:ext cx="1148006" cy="16686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[E] 102">
            <a:extLst>
              <a:ext uri="{FF2B5EF4-FFF2-40B4-BE49-F238E27FC236}">
                <a16:creationId xmlns:a16="http://schemas.microsoft.com/office/drawing/2014/main" id="{2C4781B8-AA1D-D91E-8D7E-C1F59E09B763}"/>
              </a:ext>
            </a:extLst>
          </p:cNvPr>
          <p:cNvCxnSpPr>
            <a:stCxn id="15" idx="2"/>
            <a:endCxn id="4" idx="2"/>
          </p:cNvCxnSpPr>
          <p:nvPr/>
        </p:nvCxnSpPr>
        <p:spPr>
          <a:xfrm rot="16200000" flipH="1">
            <a:off x="1401511" y="2869134"/>
            <a:ext cx="199911" cy="7792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54C43403-EF0D-FA4D-EABE-9FDFF2A2C18C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10725584" y="2889781"/>
            <a:ext cx="189974" cy="7343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FB367B98-5EA6-7F85-5F2E-199848CFA686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16200000" flipH="1">
            <a:off x="6148210" y="-2400786"/>
            <a:ext cx="3173" cy="10075883"/>
          </a:xfrm>
          <a:prstGeom prst="bentConnector3">
            <a:avLst>
              <a:gd name="adj1" fmla="val -55351938"/>
            </a:avLst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D990EF0-C0FF-9A12-1AC3-36C588074CC1}"/>
              </a:ext>
            </a:extLst>
          </p:cNvPr>
          <p:cNvSpPr txBox="1"/>
          <p:nvPr/>
        </p:nvSpPr>
        <p:spPr>
          <a:xfrm>
            <a:off x="5277602" y="619230"/>
            <a:ext cx="163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Reconstruction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Loss</a:t>
            </a:r>
          </a:p>
          <a:p>
            <a:pPr algn="ctr"/>
            <a:r>
              <a:rPr kumimoji="1" lang="en-US" altLang="ko-Kore-GB" sz="1400" dirty="0"/>
              <a:t>KL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Divergence</a:t>
            </a:r>
            <a:endParaRPr kumimoji="1" lang="ko-Kore-GB" altLang="en-US" sz="1400" dirty="0"/>
          </a:p>
        </p:txBody>
      </p:sp>
      <p:sp>
        <p:nvSpPr>
          <p:cNvPr id="113" name="왼쪽 대괄호[L] 112">
            <a:extLst>
              <a:ext uri="{FF2B5EF4-FFF2-40B4-BE49-F238E27FC236}">
                <a16:creationId xmlns:a16="http://schemas.microsoft.com/office/drawing/2014/main" id="{EBF33033-CFD4-0D2D-35D4-8B48D1AF2676}"/>
              </a:ext>
            </a:extLst>
          </p:cNvPr>
          <p:cNvSpPr/>
          <p:nvPr/>
        </p:nvSpPr>
        <p:spPr>
          <a:xfrm rot="5400000">
            <a:off x="3314038" y="-382259"/>
            <a:ext cx="307778" cy="331715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16" name="왼쪽 대괄호[L] 115">
            <a:extLst>
              <a:ext uri="{FF2B5EF4-FFF2-40B4-BE49-F238E27FC236}">
                <a16:creationId xmlns:a16="http://schemas.microsoft.com/office/drawing/2014/main" id="{34D4CADA-D26E-267A-3FE1-E59A418F93DB}"/>
              </a:ext>
            </a:extLst>
          </p:cNvPr>
          <p:cNvSpPr/>
          <p:nvPr/>
        </p:nvSpPr>
        <p:spPr>
          <a:xfrm rot="5400000">
            <a:off x="8566300" y="-392968"/>
            <a:ext cx="307778" cy="331715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06BF6CB-8FC3-354A-D577-18709B910339}"/>
              </a:ext>
            </a:extLst>
          </p:cNvPr>
          <p:cNvSpPr txBox="1"/>
          <p:nvPr/>
        </p:nvSpPr>
        <p:spPr>
          <a:xfrm>
            <a:off x="2831618" y="1096069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Encoder</a:t>
            </a:r>
            <a:endParaRPr kumimoji="1" lang="ko-Kore-GB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227A256-E71A-B365-FFF3-41BFA3131903}"/>
              </a:ext>
            </a:extLst>
          </p:cNvPr>
          <p:cNvSpPr txBox="1"/>
          <p:nvPr/>
        </p:nvSpPr>
        <p:spPr>
          <a:xfrm>
            <a:off x="8231273" y="1084633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Decoder</a:t>
            </a:r>
            <a:endParaRPr kumimoji="1" lang="ko-Kore-GB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EE8C70-E2DB-79CE-8E2B-6A1CF59FF252}"/>
              </a:ext>
            </a:extLst>
          </p:cNvPr>
          <p:cNvGrpSpPr/>
          <p:nvPr/>
        </p:nvGrpSpPr>
        <p:grpSpPr>
          <a:xfrm>
            <a:off x="5682572" y="2697351"/>
            <a:ext cx="276038" cy="695240"/>
            <a:chOff x="4555436" y="1981200"/>
            <a:chExt cx="406401" cy="132926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2B20CF-12F5-B88E-5925-DC021AC07164}"/>
                </a:ext>
              </a:extLst>
            </p:cNvPr>
            <p:cNvSpPr/>
            <p:nvPr/>
          </p:nvSpPr>
          <p:spPr>
            <a:xfrm>
              <a:off x="4555437" y="1981200"/>
              <a:ext cx="406400" cy="13292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EB5F6-3E63-D499-5203-0BF6979E2391}"/>
                </a:ext>
              </a:extLst>
            </p:cNvPr>
            <p:cNvSpPr/>
            <p:nvPr/>
          </p:nvSpPr>
          <p:spPr>
            <a:xfrm>
              <a:off x="4555436" y="2627290"/>
              <a:ext cx="406400" cy="6831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2FD2239-CBA7-6FCF-E911-C0B9BC1E80C0}"/>
              </a:ext>
            </a:extLst>
          </p:cNvPr>
          <p:cNvSpPr txBox="1"/>
          <p:nvPr/>
        </p:nvSpPr>
        <p:spPr>
          <a:xfrm>
            <a:off x="5676085" y="26897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μ</a:t>
            </a:r>
            <a:endParaRPr kumimoji="1" lang="ko-Kore-GB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4B29A-E540-1AD9-51BE-3ED125492675}"/>
              </a:ext>
            </a:extLst>
          </p:cNvPr>
          <p:cNvSpPr txBox="1"/>
          <p:nvPr/>
        </p:nvSpPr>
        <p:spPr>
          <a:xfrm>
            <a:off x="5680961" y="304970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σ</a:t>
            </a:r>
            <a:endParaRPr kumimoji="1" lang="ko-Kore-GB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237809-C1E5-5D17-C628-C8B312B6BB49}"/>
              </a:ext>
            </a:extLst>
          </p:cNvPr>
          <p:cNvSpPr/>
          <p:nvPr/>
        </p:nvSpPr>
        <p:spPr>
          <a:xfrm>
            <a:off x="5682803" y="3862586"/>
            <a:ext cx="276037" cy="357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6E54F8-D37B-8203-332A-A16B6A556764}"/>
              </a:ext>
            </a:extLst>
          </p:cNvPr>
          <p:cNvSpPr txBox="1"/>
          <p:nvPr/>
        </p:nvSpPr>
        <p:spPr>
          <a:xfrm>
            <a:off x="5679530" y="38505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b="0" i="1" u="none" strike="noStrike" dirty="0">
                <a:solidFill>
                  <a:srgbClr val="374151"/>
                </a:solidFill>
                <a:effectLst/>
                <a:latin typeface="KaTeX_Math"/>
              </a:rPr>
              <a:t>ϵ</a:t>
            </a:r>
            <a:endParaRPr kumimoji="1" lang="ko-Kore-GB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0C89FC-E82F-06C4-1456-C90CE14619EC}"/>
              </a:ext>
            </a:extLst>
          </p:cNvPr>
          <p:cNvSpPr txBox="1"/>
          <p:nvPr/>
        </p:nvSpPr>
        <p:spPr>
          <a:xfrm>
            <a:off x="4591992" y="385232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ore-GB" b="0" i="1" u="none" strike="noStrike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GB" altLang="ko-Kore-GB" b="0" i="0" u="none" strike="noStrike" dirty="0">
                <a:solidFill>
                  <a:srgbClr val="374151"/>
                </a:solidFill>
                <a:effectLst/>
                <a:latin typeface="KaTeX_Main"/>
              </a:rPr>
              <a:t>(0,1)</a:t>
            </a:r>
            <a:endParaRPr kumimoji="1" lang="ko-Kore-GB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981C350-5B9D-F64D-EFB5-2F21B8581B39}"/>
              </a:ext>
            </a:extLst>
          </p:cNvPr>
          <p:cNvCxnSpPr>
            <a:stCxn id="30" idx="3"/>
            <a:endCxn id="28" idx="1"/>
          </p:cNvCxnSpPr>
          <p:nvPr/>
        </p:nvCxnSpPr>
        <p:spPr>
          <a:xfrm flipV="1">
            <a:off x="5358549" y="4035239"/>
            <a:ext cx="320981" cy="1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4">
            <a:extLst>
              <a:ext uri="{FF2B5EF4-FFF2-40B4-BE49-F238E27FC236}">
                <a16:creationId xmlns:a16="http://schemas.microsoft.com/office/drawing/2014/main" id="{13CD40EB-7F32-98C9-16E9-E27BF0858604}"/>
              </a:ext>
            </a:extLst>
          </p:cNvPr>
          <p:cNvSpPr/>
          <p:nvPr/>
        </p:nvSpPr>
        <p:spPr>
          <a:xfrm rot="256851" flipH="1">
            <a:off x="6093232" y="2695260"/>
            <a:ext cx="328091" cy="1508794"/>
          </a:xfrm>
          <a:custGeom>
            <a:avLst/>
            <a:gdLst/>
            <a:ahLst/>
            <a:cxnLst/>
            <a:rect l="l" t="t" r="r" b="b"/>
            <a:pathLst>
              <a:path w="508739" h="4114800">
                <a:moveTo>
                  <a:pt x="0" y="0"/>
                </a:moveTo>
                <a:lnTo>
                  <a:pt x="508739" y="0"/>
                </a:lnTo>
                <a:lnTo>
                  <a:pt x="5087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7082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AA73EDA2-AE30-7986-6634-442DE6D03D6D}"/>
              </a:ext>
            </a:extLst>
          </p:cNvPr>
          <p:cNvSpPr/>
          <p:nvPr/>
        </p:nvSpPr>
        <p:spPr>
          <a:xfrm>
            <a:off x="1891076" y="1668587"/>
            <a:ext cx="931333" cy="2692400"/>
          </a:xfrm>
          <a:prstGeom prst="cube">
            <a:avLst>
              <a:gd name="adj" fmla="val 73854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C3CD0356-7EB6-CA02-A7DE-5700C24A9ADF}"/>
              </a:ext>
            </a:extLst>
          </p:cNvPr>
          <p:cNvSpPr/>
          <p:nvPr/>
        </p:nvSpPr>
        <p:spPr>
          <a:xfrm>
            <a:off x="3302556" y="2106277"/>
            <a:ext cx="643467" cy="1896533"/>
          </a:xfrm>
          <a:prstGeom prst="cube">
            <a:avLst>
              <a:gd name="adj" fmla="val 6318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F1694120-4E98-14E9-63A4-A1DD112A827C}"/>
              </a:ext>
            </a:extLst>
          </p:cNvPr>
          <p:cNvSpPr/>
          <p:nvPr/>
        </p:nvSpPr>
        <p:spPr>
          <a:xfrm>
            <a:off x="4426170" y="2406844"/>
            <a:ext cx="440267" cy="1295399"/>
          </a:xfrm>
          <a:prstGeom prst="cube">
            <a:avLst>
              <a:gd name="adj" fmla="val 6318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7257D-B3A6-E053-7FA9-E0E2FBBCB947}"/>
              </a:ext>
            </a:extLst>
          </p:cNvPr>
          <p:cNvSpPr txBox="1"/>
          <p:nvPr/>
        </p:nvSpPr>
        <p:spPr>
          <a:xfrm>
            <a:off x="6355370" y="2600011"/>
            <a:ext cx="647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Latent</a:t>
            </a:r>
          </a:p>
          <a:p>
            <a:pPr algn="ctr"/>
            <a:r>
              <a:rPr kumimoji="1" lang="en-US" altLang="ko-Kore-GB" sz="1400" dirty="0"/>
              <a:t>space</a:t>
            </a:r>
            <a:endParaRPr kumimoji="1" lang="ko-Kore-GB" altLang="en-US" sz="1400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346B3648-31DD-C583-8572-0E0790121A5A}"/>
              </a:ext>
            </a:extLst>
          </p:cNvPr>
          <p:cNvSpPr/>
          <p:nvPr/>
        </p:nvSpPr>
        <p:spPr>
          <a:xfrm flipH="1">
            <a:off x="9522070" y="1671760"/>
            <a:ext cx="931333" cy="2692400"/>
          </a:xfrm>
          <a:prstGeom prst="cube">
            <a:avLst>
              <a:gd name="adj" fmla="val 71720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A2210A65-DC9A-251A-A907-F047AF2977F0}"/>
              </a:ext>
            </a:extLst>
          </p:cNvPr>
          <p:cNvSpPr/>
          <p:nvPr/>
        </p:nvSpPr>
        <p:spPr>
          <a:xfrm flipH="1">
            <a:off x="8398456" y="2109450"/>
            <a:ext cx="643467" cy="1896533"/>
          </a:xfrm>
          <a:prstGeom prst="cube">
            <a:avLst>
              <a:gd name="adj" fmla="val 6318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F0EB3CDE-94B7-12C2-602C-02F0DE7FC5E0}"/>
              </a:ext>
            </a:extLst>
          </p:cNvPr>
          <p:cNvSpPr/>
          <p:nvPr/>
        </p:nvSpPr>
        <p:spPr>
          <a:xfrm flipH="1">
            <a:off x="7478042" y="2410017"/>
            <a:ext cx="440267" cy="1295399"/>
          </a:xfrm>
          <a:prstGeom prst="cube">
            <a:avLst>
              <a:gd name="adj" fmla="val 6318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676BD4-6B86-C05D-2DF0-BB604A0A0BB1}"/>
              </a:ext>
            </a:extLst>
          </p:cNvPr>
          <p:cNvGrpSpPr/>
          <p:nvPr/>
        </p:nvGrpSpPr>
        <p:grpSpPr>
          <a:xfrm>
            <a:off x="6533605" y="3134629"/>
            <a:ext cx="276038" cy="695240"/>
            <a:chOff x="4555436" y="1981200"/>
            <a:chExt cx="406401" cy="13292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02F8EE-3E67-5DE1-7596-EE4912CBAE45}"/>
                </a:ext>
              </a:extLst>
            </p:cNvPr>
            <p:cNvSpPr/>
            <p:nvPr/>
          </p:nvSpPr>
          <p:spPr>
            <a:xfrm>
              <a:off x="4555437" y="1981200"/>
              <a:ext cx="406400" cy="13292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EF2C7CD-8D8B-1205-CCE4-8040BEF56B7C}"/>
                </a:ext>
              </a:extLst>
            </p:cNvPr>
            <p:cNvSpPr/>
            <p:nvPr/>
          </p:nvSpPr>
          <p:spPr>
            <a:xfrm>
              <a:off x="4555436" y="2627290"/>
              <a:ext cx="406400" cy="6831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CA05E9B-C063-4768-DC03-D183FB90D10D}"/>
              </a:ext>
            </a:extLst>
          </p:cNvPr>
          <p:cNvSpPr txBox="1"/>
          <p:nvPr/>
        </p:nvSpPr>
        <p:spPr>
          <a:xfrm>
            <a:off x="377520" y="263556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Input shape</a:t>
            </a:r>
          </a:p>
          <a:p>
            <a:pPr algn="ctr"/>
            <a:r>
              <a:rPr kumimoji="1" lang="en-US" altLang="ko-Kore-GB" sz="1400" dirty="0"/>
              <a:t>[10000, 1000, 10]</a:t>
            </a:r>
            <a:endParaRPr kumimoji="1" lang="ko-Kore-GB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943F24-40C4-F049-0462-72EA2A0E3DF1}"/>
              </a:ext>
            </a:extLst>
          </p:cNvPr>
          <p:cNvSpPr txBox="1"/>
          <p:nvPr/>
        </p:nvSpPr>
        <p:spPr>
          <a:xfrm>
            <a:off x="10453403" y="2638742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output shape</a:t>
            </a:r>
          </a:p>
          <a:p>
            <a:pPr algn="ctr"/>
            <a:r>
              <a:rPr kumimoji="1" lang="en-US" altLang="ko-Kore-GB" sz="1400" dirty="0"/>
              <a:t>[10000, 1000, 10]</a:t>
            </a:r>
            <a:endParaRPr kumimoji="1" lang="ko-Kore-GB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BD73DD-E1E4-AB39-17E3-F7A12623ECC9}"/>
              </a:ext>
            </a:extLst>
          </p:cNvPr>
          <p:cNvSpPr txBox="1"/>
          <p:nvPr/>
        </p:nvSpPr>
        <p:spPr>
          <a:xfrm>
            <a:off x="4590400" y="28956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8</a:t>
            </a:r>
            <a:endParaRPr kumimoji="1" lang="ko-Kore-GB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5ED2C-AFD3-4EF0-B319-EF7A05C21AAD}"/>
              </a:ext>
            </a:extLst>
          </p:cNvPr>
          <p:cNvSpPr txBox="1"/>
          <p:nvPr/>
        </p:nvSpPr>
        <p:spPr>
          <a:xfrm>
            <a:off x="3549303" y="28803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32</a:t>
            </a:r>
            <a:endParaRPr kumimoji="1" lang="ko-Kore-GB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79870-3D48-C76B-103D-5FB9E2AE3008}"/>
              </a:ext>
            </a:extLst>
          </p:cNvPr>
          <p:cNvSpPr txBox="1"/>
          <p:nvPr/>
        </p:nvSpPr>
        <p:spPr>
          <a:xfrm>
            <a:off x="2267299" y="28251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64</a:t>
            </a:r>
            <a:endParaRPr kumimoji="1" lang="ko-Kore-GB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12681-90EA-F953-2087-040FEDEECB93}"/>
              </a:ext>
            </a:extLst>
          </p:cNvPr>
          <p:cNvSpPr txBox="1"/>
          <p:nvPr/>
        </p:nvSpPr>
        <p:spPr>
          <a:xfrm>
            <a:off x="7467391" y="28988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8</a:t>
            </a:r>
            <a:endParaRPr kumimoji="1" lang="ko-Kore-GB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8A73A-BFEF-20DF-6234-2B703D84C68F}"/>
              </a:ext>
            </a:extLst>
          </p:cNvPr>
          <p:cNvSpPr txBox="1"/>
          <p:nvPr/>
        </p:nvSpPr>
        <p:spPr>
          <a:xfrm>
            <a:off x="8416127" y="28834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32</a:t>
            </a:r>
            <a:endParaRPr kumimoji="1" lang="ko-Kore-GB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B5C766-8E6A-8F6A-C57E-AAB8D1FE83CC}"/>
              </a:ext>
            </a:extLst>
          </p:cNvPr>
          <p:cNvSpPr txBox="1"/>
          <p:nvPr/>
        </p:nvSpPr>
        <p:spPr>
          <a:xfrm>
            <a:off x="9663091" y="2828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64</a:t>
            </a:r>
            <a:endParaRPr kumimoji="1" lang="ko-Kore-GB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0B4E5799-A6EB-15A6-04AD-E0A9C199E81D}"/>
              </a:ext>
            </a:extLst>
          </p:cNvPr>
          <p:cNvCxnSpPr>
            <a:cxnSpLocks/>
          </p:cNvCxnSpPr>
          <p:nvPr/>
        </p:nvCxnSpPr>
        <p:spPr>
          <a:xfrm>
            <a:off x="2822409" y="1668587"/>
            <a:ext cx="885991" cy="43769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1DA9342F-9263-8929-859E-07471E043ED2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012829" y="2356414"/>
            <a:ext cx="1289727" cy="15501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E837D36D-3D45-10F9-84DB-53148937F793}"/>
              </a:ext>
            </a:extLst>
          </p:cNvPr>
          <p:cNvCxnSpPr>
            <a:cxnSpLocks/>
          </p:cNvCxnSpPr>
          <p:nvPr/>
        </p:nvCxnSpPr>
        <p:spPr>
          <a:xfrm flipV="1">
            <a:off x="2822409" y="3635375"/>
            <a:ext cx="476771" cy="2813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C3F80F7D-E17C-B29C-2B90-C1E49AAA1F34}"/>
              </a:ext>
            </a:extLst>
          </p:cNvPr>
          <p:cNvCxnSpPr>
            <a:cxnSpLocks/>
          </p:cNvCxnSpPr>
          <p:nvPr/>
        </p:nvCxnSpPr>
        <p:spPr>
          <a:xfrm flipV="1">
            <a:off x="2149475" y="4002810"/>
            <a:ext cx="1145623" cy="3581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C095CE2-936F-8328-B21F-5415FF0B160D}"/>
              </a:ext>
            </a:extLst>
          </p:cNvPr>
          <p:cNvCxnSpPr>
            <a:cxnSpLocks/>
          </p:cNvCxnSpPr>
          <p:nvPr/>
        </p:nvCxnSpPr>
        <p:spPr>
          <a:xfrm flipV="1">
            <a:off x="3527425" y="3698875"/>
            <a:ext cx="898525" cy="3111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E51AB1EB-A116-0713-831B-12A081E80380}"/>
              </a:ext>
            </a:extLst>
          </p:cNvPr>
          <p:cNvCxnSpPr>
            <a:cxnSpLocks/>
          </p:cNvCxnSpPr>
          <p:nvPr/>
        </p:nvCxnSpPr>
        <p:spPr>
          <a:xfrm flipV="1">
            <a:off x="3949399" y="3536950"/>
            <a:ext cx="476770" cy="571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C99C77AF-1EA2-EFA4-A56E-BB568DBF8B82}"/>
              </a:ext>
            </a:extLst>
          </p:cNvPr>
          <p:cNvCxnSpPr>
            <a:cxnSpLocks/>
          </p:cNvCxnSpPr>
          <p:nvPr/>
        </p:nvCxnSpPr>
        <p:spPr>
          <a:xfrm>
            <a:off x="3553497" y="2511425"/>
            <a:ext cx="872453" cy="18097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7F055A8F-00E8-5134-BA4B-9ED39D07F76D}"/>
              </a:ext>
            </a:extLst>
          </p:cNvPr>
          <p:cNvCxnSpPr>
            <a:cxnSpLocks/>
          </p:cNvCxnSpPr>
          <p:nvPr/>
        </p:nvCxnSpPr>
        <p:spPr>
          <a:xfrm>
            <a:off x="3949399" y="2106276"/>
            <a:ext cx="759126" cy="30037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A6EFC490-E4DA-2B68-000C-35C958BB2A64}"/>
              </a:ext>
            </a:extLst>
          </p:cNvPr>
          <p:cNvCxnSpPr>
            <a:cxnSpLocks/>
          </p:cNvCxnSpPr>
          <p:nvPr/>
        </p:nvCxnSpPr>
        <p:spPr>
          <a:xfrm flipV="1">
            <a:off x="4614422" y="3406756"/>
            <a:ext cx="1045329" cy="28555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6084E31A-23D5-91CF-AF35-CA43A33D014B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785388" y="2406844"/>
            <a:ext cx="874363" cy="29511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FB060B0-D5DA-D240-1D86-9907D4792C1B}"/>
              </a:ext>
            </a:extLst>
          </p:cNvPr>
          <p:cNvCxnSpPr>
            <a:cxnSpLocks/>
          </p:cNvCxnSpPr>
          <p:nvPr/>
        </p:nvCxnSpPr>
        <p:spPr>
          <a:xfrm flipV="1">
            <a:off x="6817615" y="3702205"/>
            <a:ext cx="943634" cy="1337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DB9D8FAA-2C46-2975-E73A-207E524AD84F}"/>
              </a:ext>
            </a:extLst>
          </p:cNvPr>
          <p:cNvCxnSpPr>
            <a:cxnSpLocks/>
          </p:cNvCxnSpPr>
          <p:nvPr/>
        </p:nvCxnSpPr>
        <p:spPr>
          <a:xfrm flipV="1">
            <a:off x="6806193" y="2408058"/>
            <a:ext cx="678647" cy="72727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E0330064-0288-0189-95D5-627C8A7DE30E}"/>
              </a:ext>
            </a:extLst>
          </p:cNvPr>
          <p:cNvCxnSpPr>
            <a:cxnSpLocks/>
          </p:cNvCxnSpPr>
          <p:nvPr/>
        </p:nvCxnSpPr>
        <p:spPr>
          <a:xfrm>
            <a:off x="7925529" y="3708398"/>
            <a:ext cx="879475" cy="2921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DED29DB0-C79C-5307-F35D-0398B476ED02}"/>
              </a:ext>
            </a:extLst>
          </p:cNvPr>
          <p:cNvCxnSpPr>
            <a:cxnSpLocks/>
          </p:cNvCxnSpPr>
          <p:nvPr/>
        </p:nvCxnSpPr>
        <p:spPr>
          <a:xfrm>
            <a:off x="7919179" y="3517898"/>
            <a:ext cx="482600" cy="825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622EEF12-3B42-01B2-6783-5B473086A99D}"/>
              </a:ext>
            </a:extLst>
          </p:cNvPr>
          <p:cNvCxnSpPr>
            <a:cxnSpLocks/>
          </p:cNvCxnSpPr>
          <p:nvPr/>
        </p:nvCxnSpPr>
        <p:spPr>
          <a:xfrm flipH="1">
            <a:off x="7649304" y="2111373"/>
            <a:ext cx="752475" cy="2984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CE4E4B5D-0116-8ADC-EB84-3239564508D0}"/>
              </a:ext>
            </a:extLst>
          </p:cNvPr>
          <p:cNvCxnSpPr>
            <a:cxnSpLocks/>
          </p:cNvCxnSpPr>
          <p:nvPr/>
        </p:nvCxnSpPr>
        <p:spPr>
          <a:xfrm flipH="1">
            <a:off x="7909654" y="2520948"/>
            <a:ext cx="898525" cy="1714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F7DF0D6C-FAE2-7702-8C84-0E45CA6BB093}"/>
              </a:ext>
            </a:extLst>
          </p:cNvPr>
          <p:cNvCxnSpPr>
            <a:cxnSpLocks/>
          </p:cNvCxnSpPr>
          <p:nvPr/>
        </p:nvCxnSpPr>
        <p:spPr>
          <a:xfrm>
            <a:off x="9056733" y="4007845"/>
            <a:ext cx="1127982" cy="36042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4A4AC1EB-8776-3684-C900-09C731ABC432}"/>
              </a:ext>
            </a:extLst>
          </p:cNvPr>
          <p:cNvCxnSpPr>
            <a:cxnSpLocks/>
          </p:cNvCxnSpPr>
          <p:nvPr/>
        </p:nvCxnSpPr>
        <p:spPr>
          <a:xfrm flipH="1" flipV="1">
            <a:off x="9043384" y="3667447"/>
            <a:ext cx="480561" cy="3337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56DA30BD-F5C3-E691-6076-E20E9A5F3B23}"/>
              </a:ext>
            </a:extLst>
          </p:cNvPr>
          <p:cNvCxnSpPr>
            <a:cxnSpLocks/>
          </p:cNvCxnSpPr>
          <p:nvPr/>
        </p:nvCxnSpPr>
        <p:spPr>
          <a:xfrm flipH="1">
            <a:off x="8649591" y="1671786"/>
            <a:ext cx="881028" cy="43384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BFBBBB81-A27B-2E3C-F182-5D981D8FE239}"/>
              </a:ext>
            </a:extLst>
          </p:cNvPr>
          <p:cNvCxnSpPr>
            <a:cxnSpLocks/>
          </p:cNvCxnSpPr>
          <p:nvPr/>
        </p:nvCxnSpPr>
        <p:spPr>
          <a:xfrm flipH="1">
            <a:off x="9050058" y="2345906"/>
            <a:ext cx="1148006" cy="16686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[E] 102">
            <a:extLst>
              <a:ext uri="{FF2B5EF4-FFF2-40B4-BE49-F238E27FC236}">
                <a16:creationId xmlns:a16="http://schemas.microsoft.com/office/drawing/2014/main" id="{2C4781B8-AA1D-D91E-8D7E-C1F59E09B763}"/>
              </a:ext>
            </a:extLst>
          </p:cNvPr>
          <p:cNvCxnSpPr>
            <a:stCxn id="15" idx="2"/>
            <a:endCxn id="4" idx="2"/>
          </p:cNvCxnSpPr>
          <p:nvPr/>
        </p:nvCxnSpPr>
        <p:spPr>
          <a:xfrm rot="16200000" flipH="1">
            <a:off x="1401511" y="2869134"/>
            <a:ext cx="199911" cy="7792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54C43403-EF0D-FA4D-EABE-9FDFF2A2C18C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10725584" y="2889781"/>
            <a:ext cx="189974" cy="7343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FB367B98-5EA6-7F85-5F2E-199848CFA686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16200000" flipH="1">
            <a:off x="6148210" y="-2400786"/>
            <a:ext cx="3173" cy="10075883"/>
          </a:xfrm>
          <a:prstGeom prst="bentConnector3">
            <a:avLst>
              <a:gd name="adj1" fmla="val -55351938"/>
            </a:avLst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D990EF0-C0FF-9A12-1AC3-36C588074CC1}"/>
              </a:ext>
            </a:extLst>
          </p:cNvPr>
          <p:cNvSpPr txBox="1"/>
          <p:nvPr/>
        </p:nvSpPr>
        <p:spPr>
          <a:xfrm>
            <a:off x="5277602" y="619230"/>
            <a:ext cx="163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Reconstruction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Loss</a:t>
            </a:r>
          </a:p>
          <a:p>
            <a:pPr algn="ctr"/>
            <a:r>
              <a:rPr kumimoji="1" lang="en-US" altLang="ko-Kore-GB" sz="1400" dirty="0"/>
              <a:t>KL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Divergence</a:t>
            </a:r>
            <a:endParaRPr kumimoji="1" lang="ko-Kore-GB" altLang="en-US" sz="1400" dirty="0"/>
          </a:p>
        </p:txBody>
      </p:sp>
      <p:sp>
        <p:nvSpPr>
          <p:cNvPr id="113" name="왼쪽 대괄호[L] 112">
            <a:extLst>
              <a:ext uri="{FF2B5EF4-FFF2-40B4-BE49-F238E27FC236}">
                <a16:creationId xmlns:a16="http://schemas.microsoft.com/office/drawing/2014/main" id="{EBF33033-CFD4-0D2D-35D4-8B48D1AF2676}"/>
              </a:ext>
            </a:extLst>
          </p:cNvPr>
          <p:cNvSpPr/>
          <p:nvPr/>
        </p:nvSpPr>
        <p:spPr>
          <a:xfrm rot="5400000">
            <a:off x="3314038" y="-382259"/>
            <a:ext cx="307778" cy="331715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16" name="왼쪽 대괄호[L] 115">
            <a:extLst>
              <a:ext uri="{FF2B5EF4-FFF2-40B4-BE49-F238E27FC236}">
                <a16:creationId xmlns:a16="http://schemas.microsoft.com/office/drawing/2014/main" id="{34D4CADA-D26E-267A-3FE1-E59A418F93DB}"/>
              </a:ext>
            </a:extLst>
          </p:cNvPr>
          <p:cNvSpPr/>
          <p:nvPr/>
        </p:nvSpPr>
        <p:spPr>
          <a:xfrm rot="5400000">
            <a:off x="8566300" y="-392968"/>
            <a:ext cx="307778" cy="331715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06BF6CB-8FC3-354A-D577-18709B910339}"/>
              </a:ext>
            </a:extLst>
          </p:cNvPr>
          <p:cNvSpPr txBox="1"/>
          <p:nvPr/>
        </p:nvSpPr>
        <p:spPr>
          <a:xfrm>
            <a:off x="2831618" y="1096069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Encoder</a:t>
            </a:r>
            <a:endParaRPr kumimoji="1" lang="ko-Kore-GB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227A256-E71A-B365-FFF3-41BFA3131903}"/>
              </a:ext>
            </a:extLst>
          </p:cNvPr>
          <p:cNvSpPr txBox="1"/>
          <p:nvPr/>
        </p:nvSpPr>
        <p:spPr>
          <a:xfrm>
            <a:off x="8231273" y="1084633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Decoder</a:t>
            </a:r>
            <a:endParaRPr kumimoji="1" lang="ko-Kore-GB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EE8C70-E2DB-79CE-8E2B-6A1CF59FF252}"/>
              </a:ext>
            </a:extLst>
          </p:cNvPr>
          <p:cNvGrpSpPr/>
          <p:nvPr/>
        </p:nvGrpSpPr>
        <p:grpSpPr>
          <a:xfrm>
            <a:off x="5682572" y="2697351"/>
            <a:ext cx="276038" cy="695240"/>
            <a:chOff x="4555436" y="1981200"/>
            <a:chExt cx="406401" cy="132926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2B20CF-12F5-B88E-5925-DC021AC07164}"/>
                </a:ext>
              </a:extLst>
            </p:cNvPr>
            <p:cNvSpPr/>
            <p:nvPr/>
          </p:nvSpPr>
          <p:spPr>
            <a:xfrm>
              <a:off x="4555437" y="1981200"/>
              <a:ext cx="406400" cy="13292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EB5F6-3E63-D499-5203-0BF6979E2391}"/>
                </a:ext>
              </a:extLst>
            </p:cNvPr>
            <p:cNvSpPr/>
            <p:nvPr/>
          </p:nvSpPr>
          <p:spPr>
            <a:xfrm>
              <a:off x="4555436" y="2627290"/>
              <a:ext cx="406400" cy="6831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2FD2239-CBA7-6FCF-E911-C0B9BC1E80C0}"/>
              </a:ext>
            </a:extLst>
          </p:cNvPr>
          <p:cNvSpPr txBox="1"/>
          <p:nvPr/>
        </p:nvSpPr>
        <p:spPr>
          <a:xfrm>
            <a:off x="5676085" y="26897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μ</a:t>
            </a:r>
            <a:endParaRPr kumimoji="1" lang="ko-Kore-GB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4B29A-E540-1AD9-51BE-3ED125492675}"/>
              </a:ext>
            </a:extLst>
          </p:cNvPr>
          <p:cNvSpPr txBox="1"/>
          <p:nvPr/>
        </p:nvSpPr>
        <p:spPr>
          <a:xfrm>
            <a:off x="5680961" y="304970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σ</a:t>
            </a:r>
            <a:endParaRPr kumimoji="1" lang="ko-Kore-GB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237809-C1E5-5D17-C628-C8B312B6BB49}"/>
              </a:ext>
            </a:extLst>
          </p:cNvPr>
          <p:cNvSpPr/>
          <p:nvPr/>
        </p:nvSpPr>
        <p:spPr>
          <a:xfrm>
            <a:off x="5682803" y="3862586"/>
            <a:ext cx="276037" cy="357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6E54F8-D37B-8203-332A-A16B6A556764}"/>
              </a:ext>
            </a:extLst>
          </p:cNvPr>
          <p:cNvSpPr txBox="1"/>
          <p:nvPr/>
        </p:nvSpPr>
        <p:spPr>
          <a:xfrm>
            <a:off x="5679530" y="38505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b="0" i="1" u="none" strike="noStrike" dirty="0">
                <a:solidFill>
                  <a:srgbClr val="374151"/>
                </a:solidFill>
                <a:effectLst/>
                <a:latin typeface="KaTeX_Math"/>
              </a:rPr>
              <a:t>ϵ</a:t>
            </a:r>
            <a:endParaRPr kumimoji="1" lang="ko-Kore-GB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0C89FC-E82F-06C4-1456-C90CE14619EC}"/>
              </a:ext>
            </a:extLst>
          </p:cNvPr>
          <p:cNvSpPr txBox="1"/>
          <p:nvPr/>
        </p:nvSpPr>
        <p:spPr>
          <a:xfrm>
            <a:off x="4591992" y="385232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ore-GB" b="0" i="1" u="none" strike="noStrike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GB" altLang="ko-Kore-GB" b="0" i="0" u="none" strike="noStrike" dirty="0">
                <a:solidFill>
                  <a:srgbClr val="374151"/>
                </a:solidFill>
                <a:effectLst/>
                <a:latin typeface="KaTeX_Main"/>
              </a:rPr>
              <a:t>(0,1)</a:t>
            </a:r>
            <a:endParaRPr kumimoji="1" lang="ko-Kore-GB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981C350-5B9D-F64D-EFB5-2F21B8581B39}"/>
              </a:ext>
            </a:extLst>
          </p:cNvPr>
          <p:cNvCxnSpPr>
            <a:stCxn id="30" idx="3"/>
            <a:endCxn id="28" idx="1"/>
          </p:cNvCxnSpPr>
          <p:nvPr/>
        </p:nvCxnSpPr>
        <p:spPr>
          <a:xfrm flipV="1">
            <a:off x="5358549" y="4035239"/>
            <a:ext cx="320981" cy="1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4">
            <a:extLst>
              <a:ext uri="{FF2B5EF4-FFF2-40B4-BE49-F238E27FC236}">
                <a16:creationId xmlns:a16="http://schemas.microsoft.com/office/drawing/2014/main" id="{13CD40EB-7F32-98C9-16E9-E27BF0858604}"/>
              </a:ext>
            </a:extLst>
          </p:cNvPr>
          <p:cNvSpPr/>
          <p:nvPr/>
        </p:nvSpPr>
        <p:spPr>
          <a:xfrm rot="256851" flipH="1">
            <a:off x="6093232" y="2695260"/>
            <a:ext cx="328091" cy="1508794"/>
          </a:xfrm>
          <a:custGeom>
            <a:avLst/>
            <a:gdLst/>
            <a:ahLst/>
            <a:cxnLst/>
            <a:rect l="l" t="t" r="r" b="b"/>
            <a:pathLst>
              <a:path w="508739" h="4114800">
                <a:moveTo>
                  <a:pt x="0" y="0"/>
                </a:moveTo>
                <a:lnTo>
                  <a:pt x="508739" y="0"/>
                </a:lnTo>
                <a:lnTo>
                  <a:pt x="5087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F98390-0419-E3D7-1240-E58075DDF727}"/>
              </a:ext>
            </a:extLst>
          </p:cNvPr>
          <p:cNvGrpSpPr/>
          <p:nvPr/>
        </p:nvGrpSpPr>
        <p:grpSpPr>
          <a:xfrm>
            <a:off x="1139407" y="5114732"/>
            <a:ext cx="1382805" cy="1087394"/>
            <a:chOff x="1912293" y="4781098"/>
            <a:chExt cx="1382805" cy="1087394"/>
          </a:xfrm>
        </p:grpSpPr>
        <p:sp>
          <p:nvSpPr>
            <p:cNvPr id="2" name="오른쪽 화살표 설명선[R] 1">
              <a:extLst>
                <a:ext uri="{FF2B5EF4-FFF2-40B4-BE49-F238E27FC236}">
                  <a16:creationId xmlns:a16="http://schemas.microsoft.com/office/drawing/2014/main" id="{D5358D3D-22B4-5BA2-A5FC-21EB133C86E2}"/>
                </a:ext>
              </a:extLst>
            </p:cNvPr>
            <p:cNvSpPr/>
            <p:nvPr/>
          </p:nvSpPr>
          <p:spPr>
            <a:xfrm>
              <a:off x="1912293" y="4781098"/>
              <a:ext cx="1382805" cy="1087394"/>
            </a:xfrm>
            <a:prstGeom prst="rightArrowCallout">
              <a:avLst>
                <a:gd name="adj1" fmla="val 25000"/>
                <a:gd name="adj2" fmla="val 25000"/>
                <a:gd name="adj3" fmla="val 12500"/>
                <a:gd name="adj4" fmla="val 4980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/>
                <a:t>6</a:t>
              </a:r>
              <a:r>
                <a:rPr kumimoji="1" lang="en-US" altLang="ko-KR" dirty="0"/>
                <a:t>4</a:t>
              </a:r>
            </a:p>
            <a:p>
              <a:pPr algn="ctr"/>
              <a:r>
                <a:rPr kumimoji="1" lang="en-US" altLang="ko-Kore-GB" dirty="0"/>
                <a:t>FCL</a:t>
              </a:r>
              <a:endParaRPr kumimoji="1" lang="ko-Kore-GB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003D6A-4BA9-6ECD-72B7-FA482F925FFF}"/>
                </a:ext>
              </a:extLst>
            </p:cNvPr>
            <p:cNvSpPr txBox="1"/>
            <p:nvPr/>
          </p:nvSpPr>
          <p:spPr>
            <a:xfrm>
              <a:off x="2550346" y="5140129"/>
              <a:ext cx="661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ReLU</a:t>
              </a:r>
              <a:endParaRPr kumimoji="1" lang="ko-Kore-GB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510EE0D-93F1-C4D9-1C5C-5786A848249C}"/>
              </a:ext>
            </a:extLst>
          </p:cNvPr>
          <p:cNvGrpSpPr/>
          <p:nvPr/>
        </p:nvGrpSpPr>
        <p:grpSpPr>
          <a:xfrm>
            <a:off x="2564656" y="5118609"/>
            <a:ext cx="1382805" cy="1087394"/>
            <a:chOff x="1912293" y="4781098"/>
            <a:chExt cx="1382805" cy="1087394"/>
          </a:xfrm>
        </p:grpSpPr>
        <p:sp>
          <p:nvSpPr>
            <p:cNvPr id="41" name="오른쪽 화살표 설명선[R] 40">
              <a:extLst>
                <a:ext uri="{FF2B5EF4-FFF2-40B4-BE49-F238E27FC236}">
                  <a16:creationId xmlns:a16="http://schemas.microsoft.com/office/drawing/2014/main" id="{2A5D7AA3-8152-CAB6-FB13-02DEBEC93E01}"/>
                </a:ext>
              </a:extLst>
            </p:cNvPr>
            <p:cNvSpPr/>
            <p:nvPr/>
          </p:nvSpPr>
          <p:spPr>
            <a:xfrm>
              <a:off x="1912293" y="4781098"/>
              <a:ext cx="1382805" cy="1087394"/>
            </a:xfrm>
            <a:prstGeom prst="rightArrowCallout">
              <a:avLst>
                <a:gd name="adj1" fmla="val 25000"/>
                <a:gd name="adj2" fmla="val 25000"/>
                <a:gd name="adj3" fmla="val 12500"/>
                <a:gd name="adj4" fmla="val 4980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32</a:t>
              </a:r>
            </a:p>
            <a:p>
              <a:pPr algn="ctr"/>
              <a:r>
                <a:rPr kumimoji="1" lang="en-US" altLang="ko-Kore-GB" dirty="0"/>
                <a:t>FCL</a:t>
              </a:r>
              <a:endParaRPr kumimoji="1" lang="ko-Kore-GB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D70BD7-5A81-44C6-2F9D-A2899825E2EF}"/>
                </a:ext>
              </a:extLst>
            </p:cNvPr>
            <p:cNvSpPr txBox="1"/>
            <p:nvPr/>
          </p:nvSpPr>
          <p:spPr>
            <a:xfrm>
              <a:off x="2550346" y="5140129"/>
              <a:ext cx="661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ReLU</a:t>
              </a:r>
              <a:endParaRPr kumimoji="1" lang="ko-Kore-GB" altLang="en-US" dirty="0"/>
            </a:p>
          </p:txBody>
        </p:sp>
      </p:grpSp>
      <p:sp>
        <p:nvSpPr>
          <p:cNvPr id="46" name="오른쪽 화살표 설명선[R] 45">
            <a:extLst>
              <a:ext uri="{FF2B5EF4-FFF2-40B4-BE49-F238E27FC236}">
                <a16:creationId xmlns:a16="http://schemas.microsoft.com/office/drawing/2014/main" id="{8C652A93-1D0A-12B2-BE67-BB0C890151E1}"/>
              </a:ext>
            </a:extLst>
          </p:cNvPr>
          <p:cNvSpPr/>
          <p:nvPr/>
        </p:nvSpPr>
        <p:spPr>
          <a:xfrm>
            <a:off x="3989905" y="5122722"/>
            <a:ext cx="1922004" cy="1087394"/>
          </a:xfrm>
          <a:prstGeom prst="rightArrowCallout">
            <a:avLst>
              <a:gd name="adj1" fmla="val 25000"/>
              <a:gd name="adj2" fmla="val 25000"/>
              <a:gd name="adj3" fmla="val 12500"/>
              <a:gd name="adj4" fmla="val 363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</a:p>
          <a:p>
            <a:pPr algn="ctr"/>
            <a:r>
              <a:rPr kumimoji="1" lang="en-US" altLang="ko-Kore-GB" dirty="0"/>
              <a:t>FCL</a:t>
            </a:r>
            <a:endParaRPr kumimoji="1" lang="ko-Kore-GB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253ACF7-113D-9B73-0BDC-33239DCEC3B9}"/>
              </a:ext>
            </a:extLst>
          </p:cNvPr>
          <p:cNvGrpSpPr/>
          <p:nvPr/>
        </p:nvGrpSpPr>
        <p:grpSpPr>
          <a:xfrm>
            <a:off x="5995260" y="5310809"/>
            <a:ext cx="276038" cy="695240"/>
            <a:chOff x="4555436" y="1981200"/>
            <a:chExt cx="406401" cy="132926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CB8EBF-9718-5F13-6FBB-DB3730D73E61}"/>
                </a:ext>
              </a:extLst>
            </p:cNvPr>
            <p:cNvSpPr/>
            <p:nvPr/>
          </p:nvSpPr>
          <p:spPr>
            <a:xfrm>
              <a:off x="4555437" y="1981200"/>
              <a:ext cx="406400" cy="13292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7A182B5-D4CA-3DDF-2C6F-7BED6817CA80}"/>
                </a:ext>
              </a:extLst>
            </p:cNvPr>
            <p:cNvSpPr/>
            <p:nvPr/>
          </p:nvSpPr>
          <p:spPr>
            <a:xfrm>
              <a:off x="4555436" y="2627290"/>
              <a:ext cx="406400" cy="6831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327EF47-A18C-95B5-9B33-FC15E8361E5F}"/>
              </a:ext>
            </a:extLst>
          </p:cNvPr>
          <p:cNvSpPr txBox="1"/>
          <p:nvPr/>
        </p:nvSpPr>
        <p:spPr>
          <a:xfrm>
            <a:off x="5810679" y="4789519"/>
            <a:ext cx="647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Latent</a:t>
            </a:r>
          </a:p>
          <a:p>
            <a:pPr algn="ctr"/>
            <a:r>
              <a:rPr kumimoji="1" lang="en-US" altLang="ko-Kore-GB" sz="1400" dirty="0"/>
              <a:t>space</a:t>
            </a:r>
            <a:endParaRPr kumimoji="1" lang="ko-Kore-GB" altLang="en-US" sz="1400" dirty="0"/>
          </a:p>
        </p:txBody>
      </p:sp>
      <p:sp>
        <p:nvSpPr>
          <p:cNvPr id="55" name="오른쪽 화살표 설명선[R] 54">
            <a:extLst>
              <a:ext uri="{FF2B5EF4-FFF2-40B4-BE49-F238E27FC236}">
                <a16:creationId xmlns:a16="http://schemas.microsoft.com/office/drawing/2014/main" id="{22B6B247-1380-4384-6F08-D3D645B2E3C4}"/>
              </a:ext>
            </a:extLst>
          </p:cNvPr>
          <p:cNvSpPr/>
          <p:nvPr/>
        </p:nvSpPr>
        <p:spPr>
          <a:xfrm>
            <a:off x="9501734" y="5122722"/>
            <a:ext cx="997970" cy="1087394"/>
          </a:xfrm>
          <a:prstGeom prst="rightArrowCallout">
            <a:avLst>
              <a:gd name="adj1" fmla="val 25000"/>
              <a:gd name="adj2" fmla="val 25000"/>
              <a:gd name="adj3" fmla="val 12500"/>
              <a:gd name="adj4" fmla="val 683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GB" dirty="0"/>
              <a:t>6</a:t>
            </a:r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ore-GB" dirty="0"/>
              <a:t>FCL</a:t>
            </a:r>
            <a:endParaRPr kumimoji="1" lang="ko-Kore-GB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6B52E1-6E31-37C5-0A93-565BBE222901}"/>
              </a:ext>
            </a:extLst>
          </p:cNvPr>
          <p:cNvSpPr txBox="1"/>
          <p:nvPr/>
        </p:nvSpPr>
        <p:spPr>
          <a:xfrm>
            <a:off x="4659746" y="5514411"/>
            <a:ext cx="1168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200" dirty="0"/>
              <a:t>Reparameterize</a:t>
            </a:r>
            <a:endParaRPr kumimoji="1" lang="ko-Kore-GB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400E540-D714-69CD-E20B-8B62098475AA}"/>
              </a:ext>
            </a:extLst>
          </p:cNvPr>
          <p:cNvGrpSpPr/>
          <p:nvPr/>
        </p:nvGrpSpPr>
        <p:grpSpPr>
          <a:xfrm>
            <a:off x="6664048" y="5118845"/>
            <a:ext cx="1382805" cy="1087394"/>
            <a:chOff x="1912293" y="4781098"/>
            <a:chExt cx="1382805" cy="1087394"/>
          </a:xfrm>
        </p:grpSpPr>
        <p:sp>
          <p:nvSpPr>
            <p:cNvPr id="66" name="오른쪽 화살표 설명선[R] 65">
              <a:extLst>
                <a:ext uri="{FF2B5EF4-FFF2-40B4-BE49-F238E27FC236}">
                  <a16:creationId xmlns:a16="http://schemas.microsoft.com/office/drawing/2014/main" id="{B9745EE8-BE81-6BCF-7238-AEA71E31903A}"/>
                </a:ext>
              </a:extLst>
            </p:cNvPr>
            <p:cNvSpPr/>
            <p:nvPr/>
          </p:nvSpPr>
          <p:spPr>
            <a:xfrm>
              <a:off x="1912293" y="4781098"/>
              <a:ext cx="1382805" cy="1087394"/>
            </a:xfrm>
            <a:prstGeom prst="rightArrowCallout">
              <a:avLst>
                <a:gd name="adj1" fmla="val 25000"/>
                <a:gd name="adj2" fmla="val 25000"/>
                <a:gd name="adj3" fmla="val 12500"/>
                <a:gd name="adj4" fmla="val 4980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/>
                <a:t>8</a:t>
              </a:r>
              <a:endParaRPr kumimoji="1" lang="en-US" altLang="ko-KR" dirty="0"/>
            </a:p>
            <a:p>
              <a:pPr algn="ctr"/>
              <a:r>
                <a:rPr kumimoji="1" lang="en-US" altLang="ko-Kore-GB" dirty="0"/>
                <a:t>FCL</a:t>
              </a:r>
              <a:endParaRPr kumimoji="1" lang="ko-Kore-GB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E4915A-E834-DC38-2AFB-443A6566F2A4}"/>
                </a:ext>
              </a:extLst>
            </p:cNvPr>
            <p:cNvSpPr txBox="1"/>
            <p:nvPr/>
          </p:nvSpPr>
          <p:spPr>
            <a:xfrm>
              <a:off x="2550346" y="5140129"/>
              <a:ext cx="661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ReLU</a:t>
              </a:r>
              <a:endParaRPr kumimoji="1" lang="ko-Kore-GB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18AA6AF-F973-0FA5-24C9-783D90223CFA}"/>
              </a:ext>
            </a:extLst>
          </p:cNvPr>
          <p:cNvGrpSpPr/>
          <p:nvPr/>
        </p:nvGrpSpPr>
        <p:grpSpPr>
          <a:xfrm>
            <a:off x="8089297" y="5122722"/>
            <a:ext cx="1382805" cy="1087394"/>
            <a:chOff x="1912293" y="4781098"/>
            <a:chExt cx="1382805" cy="1087394"/>
          </a:xfrm>
        </p:grpSpPr>
        <p:sp>
          <p:nvSpPr>
            <p:cNvPr id="71" name="오른쪽 화살표 설명선[R] 70">
              <a:extLst>
                <a:ext uri="{FF2B5EF4-FFF2-40B4-BE49-F238E27FC236}">
                  <a16:creationId xmlns:a16="http://schemas.microsoft.com/office/drawing/2014/main" id="{99C7B342-701F-6EFE-8350-274DFC7D566E}"/>
                </a:ext>
              </a:extLst>
            </p:cNvPr>
            <p:cNvSpPr/>
            <p:nvPr/>
          </p:nvSpPr>
          <p:spPr>
            <a:xfrm>
              <a:off x="1912293" y="4781098"/>
              <a:ext cx="1382805" cy="1087394"/>
            </a:xfrm>
            <a:prstGeom prst="rightArrowCallout">
              <a:avLst>
                <a:gd name="adj1" fmla="val 25000"/>
                <a:gd name="adj2" fmla="val 25000"/>
                <a:gd name="adj3" fmla="val 12500"/>
                <a:gd name="adj4" fmla="val 4980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32</a:t>
              </a:r>
            </a:p>
            <a:p>
              <a:pPr algn="ctr"/>
              <a:r>
                <a:rPr kumimoji="1" lang="en-US" altLang="ko-Kore-GB" dirty="0"/>
                <a:t>FCL</a:t>
              </a:r>
              <a:endParaRPr kumimoji="1" lang="ko-Kore-GB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C3B95D-46D3-78D6-09E7-0CDC535FD613}"/>
                </a:ext>
              </a:extLst>
            </p:cNvPr>
            <p:cNvSpPr txBox="1"/>
            <p:nvPr/>
          </p:nvSpPr>
          <p:spPr>
            <a:xfrm>
              <a:off x="2550346" y="5140129"/>
              <a:ext cx="661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ReLU</a:t>
              </a:r>
              <a:endParaRPr kumimoji="1" lang="ko-Kore-GB" altLang="en-US" dirty="0"/>
            </a:p>
          </p:txBody>
        </p:sp>
      </p:grpSp>
      <p:sp>
        <p:nvSpPr>
          <p:cNvPr id="73" name="오른쪽 화살표[R] 72">
            <a:extLst>
              <a:ext uri="{FF2B5EF4-FFF2-40B4-BE49-F238E27FC236}">
                <a16:creationId xmlns:a16="http://schemas.microsoft.com/office/drawing/2014/main" id="{D6CC719A-A3B8-4AF0-CAC2-03F73FA4CEB4}"/>
              </a:ext>
            </a:extLst>
          </p:cNvPr>
          <p:cNvSpPr/>
          <p:nvPr/>
        </p:nvSpPr>
        <p:spPr>
          <a:xfrm>
            <a:off x="6357368" y="5392730"/>
            <a:ext cx="247532" cy="58266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408686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75028E-FA14-3935-515B-7EA3E288CCEC}"/>
              </a:ext>
            </a:extLst>
          </p:cNvPr>
          <p:cNvSpPr/>
          <p:nvPr/>
        </p:nvSpPr>
        <p:spPr>
          <a:xfrm>
            <a:off x="902522" y="282039"/>
            <a:ext cx="10557165" cy="6320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pic>
        <p:nvPicPr>
          <p:cNvPr id="31" name="그림 3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4EBF375-85F1-F2EE-6E94-EF3C618FE8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6520" y="5099682"/>
            <a:ext cx="6178682" cy="2180613"/>
          </a:xfrm>
          <a:prstGeom prst="rect">
            <a:avLst/>
          </a:prstGeom>
        </p:spPr>
      </p:pic>
      <p:sp>
        <p:nvSpPr>
          <p:cNvPr id="44" name="Freeform 2">
            <a:extLst>
              <a:ext uri="{FF2B5EF4-FFF2-40B4-BE49-F238E27FC236}">
                <a16:creationId xmlns:a16="http://schemas.microsoft.com/office/drawing/2014/main" id="{777C5701-1B71-4D0A-B64B-124CF01D05D9}"/>
              </a:ext>
            </a:extLst>
          </p:cNvPr>
          <p:cNvSpPr/>
          <p:nvPr/>
        </p:nvSpPr>
        <p:spPr>
          <a:xfrm>
            <a:off x="4616741" y="1075258"/>
            <a:ext cx="956158" cy="883421"/>
          </a:xfrm>
          <a:custGeom>
            <a:avLst/>
            <a:gdLst/>
            <a:ahLst/>
            <a:cxnLst/>
            <a:rect l="l" t="t" r="r" b="b"/>
            <a:pathLst>
              <a:path w="2034505" h="1770019">
                <a:moveTo>
                  <a:pt x="0" y="0"/>
                </a:moveTo>
                <a:lnTo>
                  <a:pt x="2034505" y="0"/>
                </a:lnTo>
                <a:lnTo>
                  <a:pt x="2034505" y="1770019"/>
                </a:lnTo>
                <a:lnTo>
                  <a:pt x="0" y="177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CF816EE-94CD-D423-A994-F259ADDDDC3F}"/>
              </a:ext>
            </a:extLst>
          </p:cNvPr>
          <p:cNvGrpSpPr/>
          <p:nvPr/>
        </p:nvGrpSpPr>
        <p:grpSpPr>
          <a:xfrm>
            <a:off x="1116851" y="2846288"/>
            <a:ext cx="897301" cy="1119316"/>
            <a:chOff x="1289845" y="573560"/>
            <a:chExt cx="897301" cy="1119316"/>
          </a:xfrm>
        </p:grpSpPr>
        <p:sp>
          <p:nvSpPr>
            <p:cNvPr id="47" name="Freeform 3">
              <a:extLst>
                <a:ext uri="{FF2B5EF4-FFF2-40B4-BE49-F238E27FC236}">
                  <a16:creationId xmlns:a16="http://schemas.microsoft.com/office/drawing/2014/main" id="{3653C530-C253-A563-7C67-49C8E4DB7E87}"/>
                </a:ext>
              </a:extLst>
            </p:cNvPr>
            <p:cNvSpPr/>
            <p:nvPr/>
          </p:nvSpPr>
          <p:spPr>
            <a:xfrm>
              <a:off x="1289845" y="573560"/>
              <a:ext cx="897301" cy="1119316"/>
            </a:xfrm>
            <a:custGeom>
              <a:avLst/>
              <a:gdLst/>
              <a:ahLst/>
              <a:cxnLst/>
              <a:rect l="l" t="t" r="r" b="b"/>
              <a:pathLst>
                <a:path w="1739994" h="2168217">
                  <a:moveTo>
                    <a:pt x="0" y="0"/>
                  </a:moveTo>
                  <a:lnTo>
                    <a:pt x="1739994" y="0"/>
                  </a:lnTo>
                  <a:lnTo>
                    <a:pt x="1739994" y="2168217"/>
                  </a:lnTo>
                  <a:lnTo>
                    <a:pt x="0" y="2168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7ECAEA-F109-6F17-4C6B-40D213EA3207}"/>
                </a:ext>
              </a:extLst>
            </p:cNvPr>
            <p:cNvSpPr txBox="1"/>
            <p:nvPr/>
          </p:nvSpPr>
          <p:spPr>
            <a:xfrm>
              <a:off x="1324409" y="573560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sz="1200" dirty="0"/>
                <a:t>ARM</a:t>
              </a:r>
            </a:p>
            <a:p>
              <a:r>
                <a:rPr kumimoji="1" lang="en-US" altLang="ko-Kore-GB" sz="1200" dirty="0"/>
                <a:t>32GB RAM</a:t>
              </a:r>
              <a:endParaRPr kumimoji="1" lang="ko-Kore-GB" altLang="en-US" sz="1200" dirty="0"/>
            </a:p>
          </p:txBody>
        </p:sp>
      </p:grp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062189CB-0B35-8401-0417-04BD8C6EE67B}"/>
              </a:ext>
            </a:extLst>
          </p:cNvPr>
          <p:cNvSpPr/>
          <p:nvPr/>
        </p:nvSpPr>
        <p:spPr>
          <a:xfrm>
            <a:off x="3830594" y="691978"/>
            <a:ext cx="6981567" cy="5597611"/>
          </a:xfrm>
          <a:prstGeom prst="roundRect">
            <a:avLst>
              <a:gd name="adj" fmla="val 76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5F81FA-A869-9E3E-155F-09D80F1D643E}"/>
              </a:ext>
            </a:extLst>
          </p:cNvPr>
          <p:cNvSpPr txBox="1"/>
          <p:nvPr/>
        </p:nvSpPr>
        <p:spPr>
          <a:xfrm>
            <a:off x="2444389" y="3257694"/>
            <a:ext cx="95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VS Code</a:t>
            </a:r>
            <a:endParaRPr kumimoji="1" lang="ko-Kore-GB" altLang="en-US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BDDAFD3-85CC-DF20-100C-198B35A194CF}"/>
              </a:ext>
            </a:extLst>
          </p:cNvPr>
          <p:cNvGrpSpPr/>
          <p:nvPr/>
        </p:nvGrpSpPr>
        <p:grpSpPr>
          <a:xfrm>
            <a:off x="5182407" y="3162748"/>
            <a:ext cx="2925273" cy="1018065"/>
            <a:chOff x="5182407" y="2693180"/>
            <a:chExt cx="4356317" cy="1533758"/>
          </a:xfrm>
        </p:grpSpPr>
        <p:sp>
          <p:nvSpPr>
            <p:cNvPr id="102" name="삼각형 101">
              <a:extLst>
                <a:ext uri="{FF2B5EF4-FFF2-40B4-BE49-F238E27FC236}">
                  <a16:creationId xmlns:a16="http://schemas.microsoft.com/office/drawing/2014/main" id="{2344B76B-C9F9-93BC-D97D-99F11E74017D}"/>
                </a:ext>
              </a:extLst>
            </p:cNvPr>
            <p:cNvSpPr/>
            <p:nvPr/>
          </p:nvSpPr>
          <p:spPr>
            <a:xfrm rot="19785627">
              <a:off x="5182407" y="2708778"/>
              <a:ext cx="1761066" cy="1518160"/>
            </a:xfrm>
            <a:prstGeom prst="triangl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 sz="1200" dirty="0"/>
            </a:p>
          </p:txBody>
        </p:sp>
        <p:sp>
          <p:nvSpPr>
            <p:cNvPr id="104" name="삼각형 103">
              <a:extLst>
                <a:ext uri="{FF2B5EF4-FFF2-40B4-BE49-F238E27FC236}">
                  <a16:creationId xmlns:a16="http://schemas.microsoft.com/office/drawing/2014/main" id="{8750B8A4-3C90-E6A5-C0A9-87A2828BEA05}"/>
                </a:ext>
              </a:extLst>
            </p:cNvPr>
            <p:cNvSpPr/>
            <p:nvPr/>
          </p:nvSpPr>
          <p:spPr>
            <a:xfrm rot="1793234" flipH="1">
              <a:off x="7777658" y="2693180"/>
              <a:ext cx="1761066" cy="1518160"/>
            </a:xfrm>
            <a:prstGeom prst="triangl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 sz="12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F872ED3-2655-113B-6199-F931981B83A7}"/>
                </a:ext>
              </a:extLst>
            </p:cNvPr>
            <p:cNvSpPr txBox="1"/>
            <p:nvPr/>
          </p:nvSpPr>
          <p:spPr>
            <a:xfrm>
              <a:off x="5775462" y="3505188"/>
              <a:ext cx="1036996" cy="43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sz="1200" dirty="0"/>
                <a:t>Encoder</a:t>
              </a:r>
              <a:endParaRPr kumimoji="1" lang="ko-Kore-GB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6399AEF-5000-8F6B-3F45-0A14EA44052A}"/>
                </a:ext>
              </a:extLst>
            </p:cNvPr>
            <p:cNvSpPr txBox="1"/>
            <p:nvPr/>
          </p:nvSpPr>
          <p:spPr>
            <a:xfrm>
              <a:off x="8010560" y="3491937"/>
              <a:ext cx="1060869" cy="43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sz="1200" dirty="0"/>
                <a:t>Decoder</a:t>
              </a:r>
              <a:endParaRPr kumimoji="1" lang="ko-Kore-GB" altLang="en-US" sz="12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961CC72-994B-CA6F-92A6-DAA1E6BE1ADD}"/>
                </a:ext>
              </a:extLst>
            </p:cNvPr>
            <p:cNvSpPr/>
            <p:nvPr/>
          </p:nvSpPr>
          <p:spPr>
            <a:xfrm>
              <a:off x="7217460" y="3382986"/>
              <a:ext cx="279400" cy="584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 sz="120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3943229-7346-6F58-CE7B-FA4ABB247CCE}"/>
                </a:ext>
              </a:extLst>
            </p:cNvPr>
            <p:cNvSpPr/>
            <p:nvPr/>
          </p:nvSpPr>
          <p:spPr>
            <a:xfrm>
              <a:off x="7217062" y="3382986"/>
              <a:ext cx="279400" cy="292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38875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062189CB-0B35-8401-0417-04BD8C6EE67B}"/>
              </a:ext>
            </a:extLst>
          </p:cNvPr>
          <p:cNvSpPr/>
          <p:nvPr/>
        </p:nvSpPr>
        <p:spPr>
          <a:xfrm>
            <a:off x="2173889" y="1240224"/>
            <a:ext cx="3149798" cy="2180613"/>
          </a:xfrm>
          <a:prstGeom prst="roundRect">
            <a:avLst>
              <a:gd name="adj" fmla="val 76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6667D-AD16-8EFC-7238-0FFE28FED268}"/>
              </a:ext>
            </a:extLst>
          </p:cNvPr>
          <p:cNvSpPr txBox="1"/>
          <p:nvPr/>
        </p:nvSpPr>
        <p:spPr>
          <a:xfrm>
            <a:off x="2783055" y="1320553"/>
            <a:ext cx="248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b="1" dirty="0"/>
              <a:t>Reinforcement Learning</a:t>
            </a:r>
            <a:endParaRPr kumimoji="1" lang="ko-Kore-GB" altLang="en-US" b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452FE8E-1A8F-C8DF-F3CC-38E064C28B77}"/>
              </a:ext>
            </a:extLst>
          </p:cNvPr>
          <p:cNvGrpSpPr/>
          <p:nvPr/>
        </p:nvGrpSpPr>
        <p:grpSpPr>
          <a:xfrm>
            <a:off x="2719024" y="1775668"/>
            <a:ext cx="2187146" cy="1483832"/>
            <a:chOff x="3049623" y="2390852"/>
            <a:chExt cx="2187146" cy="1483832"/>
          </a:xfrm>
        </p:grpSpPr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B81BFE18-0E3A-7884-DF7C-868A7C2ABF8E}"/>
                </a:ext>
              </a:extLst>
            </p:cNvPr>
            <p:cNvSpPr/>
            <p:nvPr/>
          </p:nvSpPr>
          <p:spPr>
            <a:xfrm>
              <a:off x="3304695" y="3205909"/>
              <a:ext cx="1753045" cy="579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85E9B9EC-3543-847D-59C8-6E5B068D7F60}"/>
                </a:ext>
              </a:extLst>
            </p:cNvPr>
            <p:cNvSpPr/>
            <p:nvPr/>
          </p:nvSpPr>
          <p:spPr>
            <a:xfrm>
              <a:off x="3596735" y="3513597"/>
              <a:ext cx="1095916" cy="2075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5840A277-0532-C181-F29D-C82854D581F4}"/>
                </a:ext>
              </a:extLst>
            </p:cNvPr>
            <p:cNvSpPr/>
            <p:nvPr/>
          </p:nvSpPr>
          <p:spPr>
            <a:xfrm>
              <a:off x="3172002" y="2924189"/>
              <a:ext cx="1975253" cy="9143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80B65F9A-250D-757A-3F67-5EF2D6DD5244}"/>
                </a:ext>
              </a:extLst>
            </p:cNvPr>
            <p:cNvSpPr/>
            <p:nvPr/>
          </p:nvSpPr>
          <p:spPr>
            <a:xfrm>
              <a:off x="3049623" y="2547102"/>
              <a:ext cx="2187146" cy="13275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A3A50C-D3C2-5A01-936F-076D774D2941}"/>
                </a:ext>
              </a:extLst>
            </p:cNvPr>
            <p:cNvSpPr txBox="1"/>
            <p:nvPr/>
          </p:nvSpPr>
          <p:spPr>
            <a:xfrm>
              <a:off x="3228651" y="2390852"/>
              <a:ext cx="18290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RL-baseline3-zoo</a:t>
              </a:r>
              <a:endParaRPr kumimoji="1" lang="ko-Kore-GB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828E4B-94CD-07DF-4785-FFB202BFDBEB}"/>
                </a:ext>
              </a:extLst>
            </p:cNvPr>
            <p:cNvSpPr txBox="1"/>
            <p:nvPr/>
          </p:nvSpPr>
          <p:spPr>
            <a:xfrm>
              <a:off x="3276421" y="2698540"/>
              <a:ext cx="17335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Stable-baseline3</a:t>
              </a:r>
              <a:endParaRPr kumimoji="1" lang="ko-Kore-GB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B0B34-1580-C850-2132-A79CBBBC39A2}"/>
                </a:ext>
              </a:extLst>
            </p:cNvPr>
            <p:cNvSpPr txBox="1"/>
            <p:nvPr/>
          </p:nvSpPr>
          <p:spPr>
            <a:xfrm>
              <a:off x="3694355" y="3313916"/>
              <a:ext cx="8976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Mujoco</a:t>
              </a:r>
              <a:endParaRPr kumimoji="1" lang="ko-Kore-GB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768F72-672F-E330-9078-F8B9FA21B925}"/>
                </a:ext>
              </a:extLst>
            </p:cNvPr>
            <p:cNvSpPr txBox="1"/>
            <p:nvPr/>
          </p:nvSpPr>
          <p:spPr>
            <a:xfrm>
              <a:off x="3835356" y="3006228"/>
              <a:ext cx="6156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GB"/>
                <a:t>Gym</a:t>
              </a:r>
              <a:endParaRPr kumimoji="1" lang="ko-Kore-GB" altLang="en-US" dirty="0"/>
            </a:p>
          </p:txBody>
        </p:sp>
      </p:grpSp>
      <p:grpSp>
        <p:nvGrpSpPr>
          <p:cNvPr id="609" name="그룹 608">
            <a:extLst>
              <a:ext uri="{FF2B5EF4-FFF2-40B4-BE49-F238E27FC236}">
                <a16:creationId xmlns:a16="http://schemas.microsoft.com/office/drawing/2014/main" id="{9DCA87C2-A3AE-FF11-ED14-B7FF307CF318}"/>
              </a:ext>
            </a:extLst>
          </p:cNvPr>
          <p:cNvGrpSpPr/>
          <p:nvPr/>
        </p:nvGrpSpPr>
        <p:grpSpPr>
          <a:xfrm>
            <a:off x="6123749" y="1332184"/>
            <a:ext cx="1345789" cy="529065"/>
            <a:chOff x="6303860" y="1776752"/>
            <a:chExt cx="1345789" cy="529065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FCB671C-5B05-0A2A-DA7E-9DBAB4F69854}"/>
                </a:ext>
              </a:extLst>
            </p:cNvPr>
            <p:cNvSpPr/>
            <p:nvPr/>
          </p:nvSpPr>
          <p:spPr>
            <a:xfrm>
              <a:off x="6303860" y="1776752"/>
              <a:ext cx="1345789" cy="529065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F2B85A-F6E2-C665-CBA3-00DE0525F8CC}"/>
                </a:ext>
              </a:extLst>
            </p:cNvPr>
            <p:cNvSpPr txBox="1"/>
            <p:nvPr/>
          </p:nvSpPr>
          <p:spPr>
            <a:xfrm>
              <a:off x="6472578" y="1856618"/>
              <a:ext cx="1008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Wrapper</a:t>
              </a:r>
              <a:endParaRPr kumimoji="1" lang="ko-Kore-GB" altLang="en-US" dirty="0"/>
            </a:p>
          </p:txBody>
        </p:sp>
      </p:grpSp>
      <p:grpSp>
        <p:nvGrpSpPr>
          <p:cNvPr id="610" name="그룹 609">
            <a:extLst>
              <a:ext uri="{FF2B5EF4-FFF2-40B4-BE49-F238E27FC236}">
                <a16:creationId xmlns:a16="http://schemas.microsoft.com/office/drawing/2014/main" id="{E57FA4E6-739E-EAA1-143F-F482DEF4F10C}"/>
              </a:ext>
            </a:extLst>
          </p:cNvPr>
          <p:cNvGrpSpPr/>
          <p:nvPr/>
        </p:nvGrpSpPr>
        <p:grpSpPr>
          <a:xfrm>
            <a:off x="6123749" y="2066581"/>
            <a:ext cx="1345789" cy="529065"/>
            <a:chOff x="6303860" y="2654778"/>
            <a:chExt cx="1345789" cy="529065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29756FBF-DEBD-71FD-D982-C3F0F02D1518}"/>
                </a:ext>
              </a:extLst>
            </p:cNvPr>
            <p:cNvSpPr/>
            <p:nvPr/>
          </p:nvSpPr>
          <p:spPr>
            <a:xfrm>
              <a:off x="6303860" y="2654778"/>
              <a:ext cx="1345789" cy="529065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4B6476-6139-9841-3C02-9098A6550AED}"/>
                </a:ext>
              </a:extLst>
            </p:cNvPr>
            <p:cNvSpPr txBox="1"/>
            <p:nvPr/>
          </p:nvSpPr>
          <p:spPr>
            <a:xfrm>
              <a:off x="6472578" y="2734644"/>
              <a:ext cx="1008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Wrapper</a:t>
              </a:r>
              <a:endParaRPr kumimoji="1" lang="ko-Kore-GB" altLang="en-US" dirty="0"/>
            </a:p>
          </p:txBody>
        </p:sp>
      </p:grp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A9441EF3-3C2A-1FAB-E1BF-A4B25C985ACB}"/>
              </a:ext>
            </a:extLst>
          </p:cNvPr>
          <p:cNvGrpSpPr/>
          <p:nvPr/>
        </p:nvGrpSpPr>
        <p:grpSpPr>
          <a:xfrm>
            <a:off x="6123749" y="2800979"/>
            <a:ext cx="1345789" cy="529065"/>
            <a:chOff x="6303860" y="3560126"/>
            <a:chExt cx="1345789" cy="529065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D14B3599-5B07-5EEA-495B-1F28CFE287AD}"/>
                </a:ext>
              </a:extLst>
            </p:cNvPr>
            <p:cNvSpPr/>
            <p:nvPr/>
          </p:nvSpPr>
          <p:spPr>
            <a:xfrm>
              <a:off x="6303860" y="3560126"/>
              <a:ext cx="1345789" cy="529065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CE6C38-C1D0-3947-B2D5-A8DBF36982B7}"/>
                </a:ext>
              </a:extLst>
            </p:cNvPr>
            <p:cNvSpPr txBox="1"/>
            <p:nvPr/>
          </p:nvSpPr>
          <p:spPr>
            <a:xfrm>
              <a:off x="6472578" y="3639992"/>
              <a:ext cx="1008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Wrapper</a:t>
              </a:r>
              <a:endParaRPr kumimoji="1" lang="ko-Kore-GB" altLang="en-US" dirty="0"/>
            </a:p>
          </p:txBody>
        </p:sp>
      </p:grp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D0A60ED-13E8-6E5A-B10F-2DD753F89143}"/>
              </a:ext>
            </a:extLst>
          </p:cNvPr>
          <p:cNvCxnSpPr>
            <a:cxnSpLocks/>
            <a:stCxn id="58" idx="3"/>
            <a:endCxn id="16" idx="1"/>
          </p:cNvCxnSpPr>
          <p:nvPr/>
        </p:nvCxnSpPr>
        <p:spPr>
          <a:xfrm flipV="1">
            <a:off x="5323687" y="1596717"/>
            <a:ext cx="800062" cy="73381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00D5842A-7454-E7E7-C300-0767DCC639FD}"/>
              </a:ext>
            </a:extLst>
          </p:cNvPr>
          <p:cNvCxnSpPr>
            <a:cxnSpLocks/>
            <a:stCxn id="58" idx="3"/>
            <a:endCxn id="18" idx="1"/>
          </p:cNvCxnSpPr>
          <p:nvPr/>
        </p:nvCxnSpPr>
        <p:spPr>
          <a:xfrm>
            <a:off x="5323687" y="2330531"/>
            <a:ext cx="800062" cy="58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A4F4200B-B0B7-EDA7-3B9D-3C49313CB7B0}"/>
              </a:ext>
            </a:extLst>
          </p:cNvPr>
          <p:cNvCxnSpPr>
            <a:cxnSpLocks/>
            <a:stCxn id="58" idx="3"/>
            <a:endCxn id="20" idx="1"/>
          </p:cNvCxnSpPr>
          <p:nvPr/>
        </p:nvCxnSpPr>
        <p:spPr>
          <a:xfrm>
            <a:off x="5323687" y="2330531"/>
            <a:ext cx="800062" cy="73498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1" name="그래픽 40" descr="데이터베이스 윤곽선">
            <a:extLst>
              <a:ext uri="{FF2B5EF4-FFF2-40B4-BE49-F238E27FC236}">
                <a16:creationId xmlns:a16="http://schemas.microsoft.com/office/drawing/2014/main" id="{A13FB9C5-CD99-6A26-D949-61B77FC8F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71" r="19433"/>
          <a:stretch/>
        </p:blipFill>
        <p:spPr>
          <a:xfrm>
            <a:off x="7954239" y="1255771"/>
            <a:ext cx="415925" cy="681890"/>
          </a:xfrm>
          <a:prstGeom prst="rect">
            <a:avLst/>
          </a:prstGeom>
        </p:spPr>
      </p:pic>
      <p:pic>
        <p:nvPicPr>
          <p:cNvPr id="42" name="그래픽 41" descr="데이터베이스 윤곽선">
            <a:extLst>
              <a:ext uri="{FF2B5EF4-FFF2-40B4-BE49-F238E27FC236}">
                <a16:creationId xmlns:a16="http://schemas.microsoft.com/office/drawing/2014/main" id="{B37CDD1E-8707-A6F7-3973-F498523EC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82" r="20422"/>
          <a:stretch/>
        </p:blipFill>
        <p:spPr>
          <a:xfrm>
            <a:off x="7954238" y="1989737"/>
            <a:ext cx="415926" cy="681890"/>
          </a:xfrm>
          <a:prstGeom prst="rect">
            <a:avLst/>
          </a:prstGeom>
        </p:spPr>
      </p:pic>
      <p:pic>
        <p:nvPicPr>
          <p:cNvPr id="43" name="그래픽 42" descr="데이터베이스 윤곽선">
            <a:extLst>
              <a:ext uri="{FF2B5EF4-FFF2-40B4-BE49-F238E27FC236}">
                <a16:creationId xmlns:a16="http://schemas.microsoft.com/office/drawing/2014/main" id="{71BE3095-470B-B593-D83D-5CBEF163D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065" r="19841"/>
          <a:stretch/>
        </p:blipFill>
        <p:spPr>
          <a:xfrm>
            <a:off x="7954236" y="2723704"/>
            <a:ext cx="415927" cy="681890"/>
          </a:xfrm>
          <a:prstGeom prst="rect">
            <a:avLst/>
          </a:prstGeom>
        </p:spPr>
      </p:pic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0F0A1374-E030-BFCD-7892-6A84FCD19843}"/>
              </a:ext>
            </a:extLst>
          </p:cNvPr>
          <p:cNvCxnSpPr>
            <a:cxnSpLocks/>
            <a:stCxn id="84" idx="3"/>
            <a:endCxn id="631" idx="3"/>
          </p:cNvCxnSpPr>
          <p:nvPr/>
        </p:nvCxnSpPr>
        <p:spPr>
          <a:xfrm flipV="1">
            <a:off x="10018111" y="2320393"/>
            <a:ext cx="939166" cy="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4" name="그래픽 83" descr="데이터베이스 윤곽선">
            <a:extLst>
              <a:ext uri="{FF2B5EF4-FFF2-40B4-BE49-F238E27FC236}">
                <a16:creationId xmlns:a16="http://schemas.microsoft.com/office/drawing/2014/main" id="{C8358B80-3604-8334-EDD0-3D876A845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33" t="-237" r="19931" b="237"/>
          <a:stretch/>
        </p:blipFill>
        <p:spPr>
          <a:xfrm>
            <a:off x="9311419" y="1750119"/>
            <a:ext cx="706692" cy="1161629"/>
          </a:xfrm>
          <a:prstGeom prst="rect">
            <a:avLst/>
          </a:prstGeom>
        </p:spPr>
      </p:pic>
      <p:cxnSp>
        <p:nvCxnSpPr>
          <p:cNvPr id="592" name="꺾인 연결선[E] 591">
            <a:extLst>
              <a:ext uri="{FF2B5EF4-FFF2-40B4-BE49-F238E27FC236}">
                <a16:creationId xmlns:a16="http://schemas.microsoft.com/office/drawing/2014/main" id="{EA29E993-B6B8-FEDB-FDD2-0D26D8986CAC}"/>
              </a:ext>
            </a:extLst>
          </p:cNvPr>
          <p:cNvCxnSpPr>
            <a:cxnSpLocks/>
            <a:stCxn id="16" idx="3"/>
            <a:endCxn id="41" idx="1"/>
          </p:cNvCxnSpPr>
          <p:nvPr/>
        </p:nvCxnSpPr>
        <p:spPr>
          <a:xfrm flipV="1">
            <a:off x="7469538" y="1596716"/>
            <a:ext cx="484701" cy="1"/>
          </a:xfrm>
          <a:prstGeom prst="bentConnector3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4" name="꺾인 연결선[E] 593">
            <a:extLst>
              <a:ext uri="{FF2B5EF4-FFF2-40B4-BE49-F238E27FC236}">
                <a16:creationId xmlns:a16="http://schemas.microsoft.com/office/drawing/2014/main" id="{208D2E2C-E045-0D3C-E0BD-87DCBD600400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 flipV="1">
            <a:off x="7469538" y="2330682"/>
            <a:ext cx="484700" cy="43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6" name="꺾인 연결선[E] 595">
            <a:extLst>
              <a:ext uri="{FF2B5EF4-FFF2-40B4-BE49-F238E27FC236}">
                <a16:creationId xmlns:a16="http://schemas.microsoft.com/office/drawing/2014/main" id="{46E49D29-DB5D-4603-E728-17608141C620}"/>
              </a:ext>
            </a:extLst>
          </p:cNvPr>
          <p:cNvCxnSpPr>
            <a:cxnSpLocks/>
            <a:stCxn id="20" idx="3"/>
            <a:endCxn id="43" idx="1"/>
          </p:cNvCxnSpPr>
          <p:nvPr/>
        </p:nvCxnSpPr>
        <p:spPr>
          <a:xfrm flipV="1">
            <a:off x="7469538" y="3064649"/>
            <a:ext cx="484698" cy="863"/>
          </a:xfrm>
          <a:prstGeom prst="bentConnector3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8" name="꺾인 연결선[E] 597">
            <a:extLst>
              <a:ext uri="{FF2B5EF4-FFF2-40B4-BE49-F238E27FC236}">
                <a16:creationId xmlns:a16="http://schemas.microsoft.com/office/drawing/2014/main" id="{5FC93FC4-DA1C-81AD-9146-34DDBB7A5C49}"/>
              </a:ext>
            </a:extLst>
          </p:cNvPr>
          <p:cNvCxnSpPr>
            <a:stCxn id="41" idx="3"/>
            <a:endCxn id="84" idx="1"/>
          </p:cNvCxnSpPr>
          <p:nvPr/>
        </p:nvCxnSpPr>
        <p:spPr>
          <a:xfrm>
            <a:off x="8370164" y="1596716"/>
            <a:ext cx="941255" cy="734218"/>
          </a:xfrm>
          <a:prstGeom prst="bentConnector3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0" name="꺾인 연결선[E] 599">
            <a:extLst>
              <a:ext uri="{FF2B5EF4-FFF2-40B4-BE49-F238E27FC236}">
                <a16:creationId xmlns:a16="http://schemas.microsoft.com/office/drawing/2014/main" id="{84BEB19D-804C-B282-3E11-EDAE3F05F19A}"/>
              </a:ext>
            </a:extLst>
          </p:cNvPr>
          <p:cNvCxnSpPr>
            <a:stCxn id="42" idx="3"/>
            <a:endCxn id="84" idx="1"/>
          </p:cNvCxnSpPr>
          <p:nvPr/>
        </p:nvCxnSpPr>
        <p:spPr>
          <a:xfrm>
            <a:off x="8370164" y="2330682"/>
            <a:ext cx="941255" cy="25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2" name="꺾인 연결선[E] 601">
            <a:extLst>
              <a:ext uri="{FF2B5EF4-FFF2-40B4-BE49-F238E27FC236}">
                <a16:creationId xmlns:a16="http://schemas.microsoft.com/office/drawing/2014/main" id="{38E2799F-F5D3-1027-DC81-8B2874FD82A0}"/>
              </a:ext>
            </a:extLst>
          </p:cNvPr>
          <p:cNvCxnSpPr>
            <a:cxnSpLocks/>
            <a:stCxn id="43" idx="3"/>
            <a:endCxn id="84" idx="1"/>
          </p:cNvCxnSpPr>
          <p:nvPr/>
        </p:nvCxnSpPr>
        <p:spPr>
          <a:xfrm flipV="1">
            <a:off x="8370163" y="2330934"/>
            <a:ext cx="941256" cy="733715"/>
          </a:xfrm>
          <a:prstGeom prst="bentConnector3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31" name="그림 630" descr="실내 게임 및 스포츠, 보드게임, 사각형, 게임이(가) 표시된 사진&#10;&#10;자동 생성된 설명">
            <a:extLst>
              <a:ext uri="{FF2B5EF4-FFF2-40B4-BE49-F238E27FC236}">
                <a16:creationId xmlns:a16="http://schemas.microsoft.com/office/drawing/2014/main" id="{276F8777-BB5A-3313-2E09-90ED16EE37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0738" y1="60597" x2="56821" y2="77015"/>
                        <a14:foregroundMark x1="56821" y1="77015" x2="41802" y2="18507"/>
                        <a14:backgroundMark x1="69337" y1="12836" x2="95745" y2="27761"/>
                        <a14:backgroundMark x1="4130" y1="72537" x2="4130" y2="72537"/>
                        <a14:backgroundMark x1="10263" y1="61791" x2="15895" y2="58806"/>
                        <a14:backgroundMark x1="13267" y1="63881" x2="1877" y2="68060"/>
                        <a14:backgroundMark x1="36295" y1="37612" x2="14518" y2="58507"/>
                        <a14:backgroundMark x1="35795" y1="40299" x2="46683" y2="99701"/>
                        <a14:backgroundMark x1="38173" y1="33134" x2="38173" y2="33134"/>
                        <a14:backgroundMark x1="38673" y1="30448" x2="38048" y2="43582"/>
                        <a14:backgroundMark x1="93242" y1="80597" x2="60325" y2="98806"/>
                        <a14:backgroundMark x1="60325" y1="98806" x2="46558" y2="895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957277" y="2108678"/>
            <a:ext cx="1008471" cy="423430"/>
          </a:xfrm>
          <a:prstGeom prst="rect">
            <a:avLst/>
          </a:prstGeom>
        </p:spPr>
      </p:pic>
      <p:grpSp>
        <p:nvGrpSpPr>
          <p:cNvPr id="640" name="그룹 639">
            <a:extLst>
              <a:ext uri="{FF2B5EF4-FFF2-40B4-BE49-F238E27FC236}">
                <a16:creationId xmlns:a16="http://schemas.microsoft.com/office/drawing/2014/main" id="{3B88C8A1-2FFE-044D-6004-D6295C55D9FE}"/>
              </a:ext>
            </a:extLst>
          </p:cNvPr>
          <p:cNvGrpSpPr/>
          <p:nvPr/>
        </p:nvGrpSpPr>
        <p:grpSpPr>
          <a:xfrm>
            <a:off x="3637156" y="4439000"/>
            <a:ext cx="1568254" cy="641456"/>
            <a:chOff x="2810474" y="4628859"/>
            <a:chExt cx="1568254" cy="641456"/>
          </a:xfrm>
        </p:grpSpPr>
        <p:sp>
          <p:nvSpPr>
            <p:cNvPr id="637" name="모서리가 둥근 직사각형 636">
              <a:extLst>
                <a:ext uri="{FF2B5EF4-FFF2-40B4-BE49-F238E27FC236}">
                  <a16:creationId xmlns:a16="http://schemas.microsoft.com/office/drawing/2014/main" id="{B7F5D4DC-4868-B60F-7971-A2F5EB44BDB0}"/>
                </a:ext>
              </a:extLst>
            </p:cNvPr>
            <p:cNvSpPr/>
            <p:nvPr/>
          </p:nvSpPr>
          <p:spPr>
            <a:xfrm>
              <a:off x="2810474" y="4838502"/>
              <a:ext cx="1568254" cy="4318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57CDCC8A-EB5F-24B5-1A97-FB3DDD9CD2A3}"/>
                </a:ext>
              </a:extLst>
            </p:cNvPr>
            <p:cNvSpPr txBox="1"/>
            <p:nvPr/>
          </p:nvSpPr>
          <p:spPr>
            <a:xfrm>
              <a:off x="3145760" y="4628859"/>
              <a:ext cx="8976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Mujoco</a:t>
              </a:r>
              <a:endParaRPr kumimoji="1" lang="ko-Kore-GB" altLang="en-US" dirty="0"/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E915D1A9-A1CF-4B4D-E54F-50EFE9D13AD0}"/>
                </a:ext>
              </a:extLst>
            </p:cNvPr>
            <p:cNvSpPr txBox="1"/>
            <p:nvPr/>
          </p:nvSpPr>
          <p:spPr>
            <a:xfrm>
              <a:off x="3022586" y="4897299"/>
              <a:ext cx="114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Rendering</a:t>
              </a:r>
              <a:endParaRPr kumimoji="1" lang="ko-Kore-GB" altLang="en-US" dirty="0"/>
            </a:p>
          </p:txBody>
        </p:sp>
      </p:grpSp>
      <p:sp>
        <p:nvSpPr>
          <p:cNvPr id="588" name="모서리가 둥근 직사각형 587">
            <a:extLst>
              <a:ext uri="{FF2B5EF4-FFF2-40B4-BE49-F238E27FC236}">
                <a16:creationId xmlns:a16="http://schemas.microsoft.com/office/drawing/2014/main" id="{0863FE75-3053-D601-B17B-6C9861D1F69C}"/>
              </a:ext>
            </a:extLst>
          </p:cNvPr>
          <p:cNvSpPr/>
          <p:nvPr/>
        </p:nvSpPr>
        <p:spPr>
          <a:xfrm>
            <a:off x="5573902" y="3627057"/>
            <a:ext cx="5543829" cy="2476464"/>
          </a:xfrm>
          <a:prstGeom prst="roundRect">
            <a:avLst>
              <a:gd name="adj" fmla="val 73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0F17B10-099A-D18A-BF16-F7A005919A21}"/>
              </a:ext>
            </a:extLst>
          </p:cNvPr>
          <p:cNvSpPr/>
          <p:nvPr/>
        </p:nvSpPr>
        <p:spPr>
          <a:xfrm>
            <a:off x="8474336" y="4180421"/>
            <a:ext cx="2483629" cy="1812294"/>
          </a:xfrm>
          <a:prstGeom prst="roundRect">
            <a:avLst>
              <a:gd name="adj" fmla="val 76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2E43F9-A6B3-5DB5-6838-DBFD9CBA2A01}"/>
              </a:ext>
            </a:extLst>
          </p:cNvPr>
          <p:cNvSpPr txBox="1"/>
          <p:nvPr/>
        </p:nvSpPr>
        <p:spPr>
          <a:xfrm>
            <a:off x="8734375" y="4217886"/>
            <a:ext cx="196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400" dirty="0"/>
              <a:t>Variational AutoEncoder</a:t>
            </a:r>
            <a:endParaRPr kumimoji="1" lang="ko-Kore-GB" altLang="en-US" sz="1400" dirty="0"/>
          </a:p>
        </p:txBody>
      </p:sp>
      <p:cxnSp>
        <p:nvCxnSpPr>
          <p:cNvPr id="636" name="직선 화살표 연결선 635">
            <a:extLst>
              <a:ext uri="{FF2B5EF4-FFF2-40B4-BE49-F238E27FC236}">
                <a16:creationId xmlns:a16="http://schemas.microsoft.com/office/drawing/2014/main" id="{644E0420-BB7A-CA8A-4985-6FB10636CD11}"/>
              </a:ext>
            </a:extLst>
          </p:cNvPr>
          <p:cNvCxnSpPr>
            <a:stCxn id="9" idx="1"/>
            <a:endCxn id="86" idx="3"/>
          </p:cNvCxnSpPr>
          <p:nvPr/>
        </p:nvCxnSpPr>
        <p:spPr>
          <a:xfrm flipH="1">
            <a:off x="8222480" y="5086568"/>
            <a:ext cx="251856" cy="2069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B129E7E-3AB9-0F9A-2944-DC2350760A10}"/>
              </a:ext>
            </a:extLst>
          </p:cNvPr>
          <p:cNvSpPr/>
          <p:nvPr/>
        </p:nvSpPr>
        <p:spPr>
          <a:xfrm>
            <a:off x="5738851" y="4182490"/>
            <a:ext cx="2483629" cy="1812294"/>
          </a:xfrm>
          <a:prstGeom prst="roundRect">
            <a:avLst>
              <a:gd name="adj" fmla="val 76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grpSp>
        <p:nvGrpSpPr>
          <p:cNvPr id="586" name="그룹 585">
            <a:extLst>
              <a:ext uri="{FF2B5EF4-FFF2-40B4-BE49-F238E27FC236}">
                <a16:creationId xmlns:a16="http://schemas.microsoft.com/office/drawing/2014/main" id="{DCC0095B-C5B5-AAA7-4840-45F27994799F}"/>
              </a:ext>
            </a:extLst>
          </p:cNvPr>
          <p:cNvGrpSpPr/>
          <p:nvPr/>
        </p:nvGrpSpPr>
        <p:grpSpPr>
          <a:xfrm>
            <a:off x="6242755" y="4630444"/>
            <a:ext cx="1549829" cy="1225062"/>
            <a:chOff x="4641673" y="4758891"/>
            <a:chExt cx="1549829" cy="144784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E18C58E-D787-D8AA-DE33-C4EB25341924}"/>
                </a:ext>
              </a:extLst>
            </p:cNvPr>
            <p:cNvSpPr/>
            <p:nvPr/>
          </p:nvSpPr>
          <p:spPr>
            <a:xfrm>
              <a:off x="6083287" y="5093319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27D9DC3-698B-B0FC-9A59-7069B477B1A2}"/>
                </a:ext>
              </a:extLst>
            </p:cNvPr>
            <p:cNvSpPr/>
            <p:nvPr/>
          </p:nvSpPr>
          <p:spPr>
            <a:xfrm>
              <a:off x="6083287" y="5260110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FA73CF5-6489-0892-9BBD-2EC1F9143F9D}"/>
                </a:ext>
              </a:extLst>
            </p:cNvPr>
            <p:cNvSpPr/>
            <p:nvPr/>
          </p:nvSpPr>
          <p:spPr>
            <a:xfrm>
              <a:off x="6083287" y="5426901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C2582-63F8-C550-3726-42E737EEEAC8}"/>
                </a:ext>
              </a:extLst>
            </p:cNvPr>
            <p:cNvSpPr/>
            <p:nvPr/>
          </p:nvSpPr>
          <p:spPr>
            <a:xfrm>
              <a:off x="6083287" y="5597305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D2ADC1C-ABFE-7E37-2512-7ED8EE322839}"/>
                </a:ext>
              </a:extLst>
            </p:cNvPr>
            <p:cNvSpPr/>
            <p:nvPr/>
          </p:nvSpPr>
          <p:spPr>
            <a:xfrm>
              <a:off x="6083287" y="5764096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D374C00-1EA0-DFCB-AE01-C766A23B23C4}"/>
                </a:ext>
              </a:extLst>
            </p:cNvPr>
            <p:cNvSpPr/>
            <p:nvPr/>
          </p:nvSpPr>
          <p:spPr>
            <a:xfrm>
              <a:off x="5603291" y="4925682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4D76D982-76E5-4F19-3B7A-DD31C9BF9965}"/>
                </a:ext>
              </a:extLst>
            </p:cNvPr>
            <p:cNvSpPr/>
            <p:nvPr/>
          </p:nvSpPr>
          <p:spPr>
            <a:xfrm>
              <a:off x="5603291" y="5092473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46C796DF-DF7F-0830-4A7D-5935A48BA5B8}"/>
                </a:ext>
              </a:extLst>
            </p:cNvPr>
            <p:cNvSpPr/>
            <p:nvPr/>
          </p:nvSpPr>
          <p:spPr>
            <a:xfrm>
              <a:off x="5603291" y="5262877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8399F10-A762-3897-AA98-49806CDA4682}"/>
                </a:ext>
              </a:extLst>
            </p:cNvPr>
            <p:cNvSpPr/>
            <p:nvPr/>
          </p:nvSpPr>
          <p:spPr>
            <a:xfrm>
              <a:off x="5603291" y="5429668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55976FE-EFAD-2388-1BDC-C70DEDFA2C42}"/>
                </a:ext>
              </a:extLst>
            </p:cNvPr>
            <p:cNvSpPr/>
            <p:nvPr/>
          </p:nvSpPr>
          <p:spPr>
            <a:xfrm>
              <a:off x="5603291" y="5596459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FABC8F9-6851-F2DA-E223-555322FCDBE9}"/>
                </a:ext>
              </a:extLst>
            </p:cNvPr>
            <p:cNvSpPr/>
            <p:nvPr/>
          </p:nvSpPr>
          <p:spPr>
            <a:xfrm>
              <a:off x="5602477" y="5764943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6C694B9-C135-60E2-B487-5131C8D5ECBE}"/>
                </a:ext>
              </a:extLst>
            </p:cNvPr>
            <p:cNvSpPr/>
            <p:nvPr/>
          </p:nvSpPr>
          <p:spPr>
            <a:xfrm>
              <a:off x="5602477" y="5931734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DC90F88-C038-D1A0-1A64-5EED95D5C70E}"/>
                </a:ext>
              </a:extLst>
            </p:cNvPr>
            <p:cNvSpPr/>
            <p:nvPr/>
          </p:nvSpPr>
          <p:spPr>
            <a:xfrm>
              <a:off x="5122482" y="4758891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737DC7D-3E64-5A02-C04E-3BFAA3C0AD51}"/>
                </a:ext>
              </a:extLst>
            </p:cNvPr>
            <p:cNvSpPr/>
            <p:nvPr/>
          </p:nvSpPr>
          <p:spPr>
            <a:xfrm>
              <a:off x="5122482" y="4925682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58FD5B2E-CA7E-090D-F19F-7DFD3F736FEB}"/>
                </a:ext>
              </a:extLst>
            </p:cNvPr>
            <p:cNvSpPr/>
            <p:nvPr/>
          </p:nvSpPr>
          <p:spPr>
            <a:xfrm>
              <a:off x="5122482" y="5092473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3711BE35-A91B-EB74-B7BC-AC5914F0BD29}"/>
                </a:ext>
              </a:extLst>
            </p:cNvPr>
            <p:cNvSpPr/>
            <p:nvPr/>
          </p:nvSpPr>
          <p:spPr>
            <a:xfrm>
              <a:off x="5122482" y="5262877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E1EF4BB5-7432-3906-B577-A87CC02417ED}"/>
                </a:ext>
              </a:extLst>
            </p:cNvPr>
            <p:cNvSpPr/>
            <p:nvPr/>
          </p:nvSpPr>
          <p:spPr>
            <a:xfrm>
              <a:off x="5122482" y="5429668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E8B15862-5266-C046-5E07-AD99E74E3C43}"/>
                </a:ext>
              </a:extLst>
            </p:cNvPr>
            <p:cNvSpPr/>
            <p:nvPr/>
          </p:nvSpPr>
          <p:spPr>
            <a:xfrm>
              <a:off x="5122482" y="5596459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0188209-FA39-D765-708D-F593377F0633}"/>
                </a:ext>
              </a:extLst>
            </p:cNvPr>
            <p:cNvSpPr/>
            <p:nvPr/>
          </p:nvSpPr>
          <p:spPr>
            <a:xfrm>
              <a:off x="5121668" y="5764943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4875949-9B1E-0325-9B74-2F8A9679FD24}"/>
                </a:ext>
              </a:extLst>
            </p:cNvPr>
            <p:cNvSpPr/>
            <p:nvPr/>
          </p:nvSpPr>
          <p:spPr>
            <a:xfrm>
              <a:off x="5121668" y="5931734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213402CA-4F34-B033-EB7D-14775C416355}"/>
                </a:ext>
              </a:extLst>
            </p:cNvPr>
            <p:cNvSpPr/>
            <p:nvPr/>
          </p:nvSpPr>
          <p:spPr>
            <a:xfrm>
              <a:off x="5121668" y="6098525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15F56E9D-EDBE-1BFC-D2BD-CD8E6AF3F8DF}"/>
                </a:ext>
              </a:extLst>
            </p:cNvPr>
            <p:cNvSpPr/>
            <p:nvPr/>
          </p:nvSpPr>
          <p:spPr>
            <a:xfrm>
              <a:off x="4641673" y="5093319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64543161-799E-7D8E-E8EC-57BD33C491D9}"/>
                </a:ext>
              </a:extLst>
            </p:cNvPr>
            <p:cNvSpPr/>
            <p:nvPr/>
          </p:nvSpPr>
          <p:spPr>
            <a:xfrm>
              <a:off x="4641673" y="5260110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EE84987-2929-C5A2-2C09-A6D931744C81}"/>
                </a:ext>
              </a:extLst>
            </p:cNvPr>
            <p:cNvSpPr/>
            <p:nvPr/>
          </p:nvSpPr>
          <p:spPr>
            <a:xfrm>
              <a:off x="4641673" y="5426901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A3312FE9-04F0-FF08-EA71-0F48086AC6E9}"/>
                </a:ext>
              </a:extLst>
            </p:cNvPr>
            <p:cNvSpPr/>
            <p:nvPr/>
          </p:nvSpPr>
          <p:spPr>
            <a:xfrm>
              <a:off x="4641673" y="5597305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EC775E-DE5B-A2D1-7D5E-983AB95A7534}"/>
                </a:ext>
              </a:extLst>
            </p:cNvPr>
            <p:cNvSpPr/>
            <p:nvPr/>
          </p:nvSpPr>
          <p:spPr>
            <a:xfrm>
              <a:off x="4641673" y="5764096"/>
              <a:ext cx="108215" cy="108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AAE4A4D0-0082-903E-BEFB-1A14204A344F}"/>
                </a:ext>
              </a:extLst>
            </p:cNvPr>
            <p:cNvCxnSpPr>
              <a:stCxn id="94" idx="6"/>
              <a:endCxn id="87" idx="2"/>
            </p:cNvCxnSpPr>
            <p:nvPr/>
          </p:nvCxnSpPr>
          <p:spPr>
            <a:xfrm>
              <a:off x="5711506" y="4979790"/>
              <a:ext cx="371781" cy="16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8566E005-A641-9DD2-C824-21883DE06929}"/>
                </a:ext>
              </a:extLst>
            </p:cNvPr>
            <p:cNvCxnSpPr>
              <a:stCxn id="95" idx="6"/>
              <a:endCxn id="87" idx="2"/>
            </p:cNvCxnSpPr>
            <p:nvPr/>
          </p:nvCxnSpPr>
          <p:spPr>
            <a:xfrm>
              <a:off x="5711506" y="5146581"/>
              <a:ext cx="371781" cy="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0EBBCA74-7D4B-B572-81A8-9F6FDA8A0F4D}"/>
                </a:ext>
              </a:extLst>
            </p:cNvPr>
            <p:cNvCxnSpPr>
              <a:stCxn id="96" idx="6"/>
              <a:endCxn id="87" idx="2"/>
            </p:cNvCxnSpPr>
            <p:nvPr/>
          </p:nvCxnSpPr>
          <p:spPr>
            <a:xfrm flipV="1">
              <a:off x="5711506" y="5147427"/>
              <a:ext cx="371781" cy="169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2AA0013F-41AD-E603-D302-F406A89463B7}"/>
                </a:ext>
              </a:extLst>
            </p:cNvPr>
            <p:cNvCxnSpPr>
              <a:stCxn id="97" idx="6"/>
              <a:endCxn id="87" idx="2"/>
            </p:cNvCxnSpPr>
            <p:nvPr/>
          </p:nvCxnSpPr>
          <p:spPr>
            <a:xfrm flipV="1">
              <a:off x="5711506" y="5147427"/>
              <a:ext cx="371781" cy="336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[R] 142">
              <a:extLst>
                <a:ext uri="{FF2B5EF4-FFF2-40B4-BE49-F238E27FC236}">
                  <a16:creationId xmlns:a16="http://schemas.microsoft.com/office/drawing/2014/main" id="{31EF76AF-7AF0-FA19-9D10-446779D55BA1}"/>
                </a:ext>
              </a:extLst>
            </p:cNvPr>
            <p:cNvCxnSpPr>
              <a:stCxn id="87" idx="2"/>
              <a:endCxn id="98" idx="6"/>
            </p:cNvCxnSpPr>
            <p:nvPr/>
          </p:nvCxnSpPr>
          <p:spPr>
            <a:xfrm flipH="1">
              <a:off x="5711506" y="5147427"/>
              <a:ext cx="371781" cy="503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56F21E15-48CA-D84F-853A-54161D7A0D30}"/>
                </a:ext>
              </a:extLst>
            </p:cNvPr>
            <p:cNvCxnSpPr>
              <a:cxnSpLocks/>
              <a:stCxn id="87" idx="2"/>
              <a:endCxn id="102" idx="6"/>
            </p:cNvCxnSpPr>
            <p:nvPr/>
          </p:nvCxnSpPr>
          <p:spPr>
            <a:xfrm flipH="1">
              <a:off x="5710692" y="5147427"/>
              <a:ext cx="372595" cy="671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[R] 146">
              <a:extLst>
                <a:ext uri="{FF2B5EF4-FFF2-40B4-BE49-F238E27FC236}">
                  <a16:creationId xmlns:a16="http://schemas.microsoft.com/office/drawing/2014/main" id="{8D5FE256-8A33-D560-0EAA-CA40C4E0CEAF}"/>
                </a:ext>
              </a:extLst>
            </p:cNvPr>
            <p:cNvCxnSpPr>
              <a:cxnSpLocks/>
              <a:stCxn id="87" idx="2"/>
              <a:endCxn id="103" idx="6"/>
            </p:cNvCxnSpPr>
            <p:nvPr/>
          </p:nvCxnSpPr>
          <p:spPr>
            <a:xfrm flipH="1">
              <a:off x="5710692" y="5147427"/>
              <a:ext cx="372595" cy="838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[R] 150">
              <a:extLst>
                <a:ext uri="{FF2B5EF4-FFF2-40B4-BE49-F238E27FC236}">
                  <a16:creationId xmlns:a16="http://schemas.microsoft.com/office/drawing/2014/main" id="{9DF65847-3336-F143-F18F-9973E2FCA78E}"/>
                </a:ext>
              </a:extLst>
            </p:cNvPr>
            <p:cNvCxnSpPr>
              <a:cxnSpLocks/>
              <a:stCxn id="88" idx="2"/>
              <a:endCxn id="94" idx="6"/>
            </p:cNvCxnSpPr>
            <p:nvPr/>
          </p:nvCxnSpPr>
          <p:spPr>
            <a:xfrm flipH="1" flipV="1">
              <a:off x="5711506" y="4979790"/>
              <a:ext cx="371781" cy="33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952B81DD-F586-2C61-76BB-7C8FE8C1DCB1}"/>
                </a:ext>
              </a:extLst>
            </p:cNvPr>
            <p:cNvCxnSpPr>
              <a:cxnSpLocks/>
              <a:stCxn id="88" idx="2"/>
              <a:endCxn id="95" idx="6"/>
            </p:cNvCxnSpPr>
            <p:nvPr/>
          </p:nvCxnSpPr>
          <p:spPr>
            <a:xfrm flipH="1" flipV="1">
              <a:off x="5711506" y="5146581"/>
              <a:ext cx="371781" cy="16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4EEBC123-0D1B-F9A4-0B37-7AB5A3538B48}"/>
                </a:ext>
              </a:extLst>
            </p:cNvPr>
            <p:cNvCxnSpPr>
              <a:cxnSpLocks/>
              <a:stCxn id="88" idx="2"/>
              <a:endCxn id="96" idx="6"/>
            </p:cNvCxnSpPr>
            <p:nvPr/>
          </p:nvCxnSpPr>
          <p:spPr>
            <a:xfrm flipH="1">
              <a:off x="5711506" y="5314218"/>
              <a:ext cx="371781" cy="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D957035B-9E90-537B-E89F-607C2470FA68}"/>
                </a:ext>
              </a:extLst>
            </p:cNvPr>
            <p:cNvCxnSpPr>
              <a:cxnSpLocks/>
              <a:stCxn id="88" idx="2"/>
              <a:endCxn id="97" idx="6"/>
            </p:cNvCxnSpPr>
            <p:nvPr/>
          </p:nvCxnSpPr>
          <p:spPr>
            <a:xfrm flipH="1">
              <a:off x="5711506" y="5314218"/>
              <a:ext cx="371781" cy="169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FEFF8F77-40CB-A901-7CC9-B13BC982A2D1}"/>
                </a:ext>
              </a:extLst>
            </p:cNvPr>
            <p:cNvCxnSpPr>
              <a:cxnSpLocks/>
              <a:stCxn id="88" idx="2"/>
              <a:endCxn id="98" idx="6"/>
            </p:cNvCxnSpPr>
            <p:nvPr/>
          </p:nvCxnSpPr>
          <p:spPr>
            <a:xfrm flipH="1">
              <a:off x="5711506" y="5314218"/>
              <a:ext cx="371781" cy="336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B5444806-C3BB-C70F-38C6-124EE28DAF3A}"/>
                </a:ext>
              </a:extLst>
            </p:cNvPr>
            <p:cNvCxnSpPr>
              <a:cxnSpLocks/>
              <a:stCxn id="88" idx="2"/>
              <a:endCxn id="102" idx="6"/>
            </p:cNvCxnSpPr>
            <p:nvPr/>
          </p:nvCxnSpPr>
          <p:spPr>
            <a:xfrm flipH="1">
              <a:off x="5710692" y="5314218"/>
              <a:ext cx="372595" cy="504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17CCD72B-BFA6-9D76-8B1C-005D68C31BA5}"/>
                </a:ext>
              </a:extLst>
            </p:cNvPr>
            <p:cNvCxnSpPr>
              <a:cxnSpLocks/>
              <a:stCxn id="88" idx="2"/>
              <a:endCxn id="103" idx="6"/>
            </p:cNvCxnSpPr>
            <p:nvPr/>
          </p:nvCxnSpPr>
          <p:spPr>
            <a:xfrm flipH="1">
              <a:off x="5710692" y="5314218"/>
              <a:ext cx="372595" cy="671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596B5801-648F-9E40-07EB-9906B5D31052}"/>
                </a:ext>
              </a:extLst>
            </p:cNvPr>
            <p:cNvCxnSpPr>
              <a:cxnSpLocks/>
              <a:stCxn id="89" idx="2"/>
              <a:endCxn id="94" idx="6"/>
            </p:cNvCxnSpPr>
            <p:nvPr/>
          </p:nvCxnSpPr>
          <p:spPr>
            <a:xfrm flipH="1" flipV="1">
              <a:off x="5711506" y="4979790"/>
              <a:ext cx="371781" cy="501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BBEEA6BA-DEDE-C847-7A73-B98903449694}"/>
                </a:ext>
              </a:extLst>
            </p:cNvPr>
            <p:cNvCxnSpPr>
              <a:cxnSpLocks/>
              <a:stCxn id="89" idx="2"/>
              <a:endCxn id="95" idx="6"/>
            </p:cNvCxnSpPr>
            <p:nvPr/>
          </p:nvCxnSpPr>
          <p:spPr>
            <a:xfrm flipH="1" flipV="1">
              <a:off x="5711506" y="5146581"/>
              <a:ext cx="371781" cy="33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6932E19F-2900-A90A-8040-3A90E3E6B38F}"/>
                </a:ext>
              </a:extLst>
            </p:cNvPr>
            <p:cNvCxnSpPr>
              <a:cxnSpLocks/>
              <a:stCxn id="89" idx="2"/>
              <a:endCxn id="96" idx="6"/>
            </p:cNvCxnSpPr>
            <p:nvPr/>
          </p:nvCxnSpPr>
          <p:spPr>
            <a:xfrm flipH="1" flipV="1">
              <a:off x="5711506" y="5316985"/>
              <a:ext cx="371781" cy="164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3D8F5263-EDC5-D5C6-A129-AA8FFEE0BF76}"/>
                </a:ext>
              </a:extLst>
            </p:cNvPr>
            <p:cNvCxnSpPr>
              <a:cxnSpLocks/>
              <a:stCxn id="89" idx="2"/>
              <a:endCxn id="97" idx="6"/>
            </p:cNvCxnSpPr>
            <p:nvPr/>
          </p:nvCxnSpPr>
          <p:spPr>
            <a:xfrm flipH="1">
              <a:off x="5711506" y="5481009"/>
              <a:ext cx="371781" cy="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42591320-1197-6ED7-4CEA-FEEF2329CF4C}"/>
                </a:ext>
              </a:extLst>
            </p:cNvPr>
            <p:cNvCxnSpPr>
              <a:cxnSpLocks/>
              <a:stCxn id="89" idx="2"/>
              <a:endCxn id="98" idx="6"/>
            </p:cNvCxnSpPr>
            <p:nvPr/>
          </p:nvCxnSpPr>
          <p:spPr>
            <a:xfrm flipH="1">
              <a:off x="5711506" y="5481009"/>
              <a:ext cx="371781" cy="169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08444F14-82DF-883B-F36A-1967D0AD5B86}"/>
                </a:ext>
              </a:extLst>
            </p:cNvPr>
            <p:cNvCxnSpPr>
              <a:cxnSpLocks/>
              <a:stCxn id="89" idx="2"/>
              <a:endCxn id="102" idx="6"/>
            </p:cNvCxnSpPr>
            <p:nvPr/>
          </p:nvCxnSpPr>
          <p:spPr>
            <a:xfrm flipH="1">
              <a:off x="5710692" y="5481009"/>
              <a:ext cx="372595" cy="338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2C5032F9-2B32-196E-E2EE-6BE5250629EC}"/>
                </a:ext>
              </a:extLst>
            </p:cNvPr>
            <p:cNvCxnSpPr>
              <a:cxnSpLocks/>
              <a:stCxn id="89" idx="2"/>
              <a:endCxn id="103" idx="6"/>
            </p:cNvCxnSpPr>
            <p:nvPr/>
          </p:nvCxnSpPr>
          <p:spPr>
            <a:xfrm flipH="1">
              <a:off x="5710692" y="5481009"/>
              <a:ext cx="372595" cy="504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DB45F863-3D1E-6687-F124-D83451E1F753}"/>
                </a:ext>
              </a:extLst>
            </p:cNvPr>
            <p:cNvCxnSpPr>
              <a:cxnSpLocks/>
              <a:stCxn id="90" idx="2"/>
              <a:endCxn id="94" idx="6"/>
            </p:cNvCxnSpPr>
            <p:nvPr/>
          </p:nvCxnSpPr>
          <p:spPr>
            <a:xfrm flipH="1" flipV="1">
              <a:off x="5711506" y="4979790"/>
              <a:ext cx="371781" cy="6716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6390597C-F50C-7B92-EDE0-6DA664877EAB}"/>
                </a:ext>
              </a:extLst>
            </p:cNvPr>
            <p:cNvCxnSpPr>
              <a:cxnSpLocks/>
              <a:stCxn id="90" idx="2"/>
              <a:endCxn id="95" idx="6"/>
            </p:cNvCxnSpPr>
            <p:nvPr/>
          </p:nvCxnSpPr>
          <p:spPr>
            <a:xfrm flipH="1" flipV="1">
              <a:off x="5711506" y="5146581"/>
              <a:ext cx="371781" cy="50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F1B32010-6B47-88A4-B322-98033AFE0AA7}"/>
                </a:ext>
              </a:extLst>
            </p:cNvPr>
            <p:cNvCxnSpPr>
              <a:cxnSpLocks/>
              <a:stCxn id="90" idx="2"/>
              <a:endCxn id="96" idx="6"/>
            </p:cNvCxnSpPr>
            <p:nvPr/>
          </p:nvCxnSpPr>
          <p:spPr>
            <a:xfrm flipH="1" flipV="1">
              <a:off x="5711506" y="5316985"/>
              <a:ext cx="371781" cy="33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30F4FE86-652F-5216-6E22-5BC01F6DD50B}"/>
                </a:ext>
              </a:extLst>
            </p:cNvPr>
            <p:cNvCxnSpPr>
              <a:cxnSpLocks/>
              <a:stCxn id="90" idx="2"/>
              <a:endCxn id="97" idx="6"/>
            </p:cNvCxnSpPr>
            <p:nvPr/>
          </p:nvCxnSpPr>
          <p:spPr>
            <a:xfrm flipH="1" flipV="1">
              <a:off x="5711506" y="5483776"/>
              <a:ext cx="371781" cy="16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93C491FB-61D0-7DD0-23D1-6E081DA432DA}"/>
                </a:ext>
              </a:extLst>
            </p:cNvPr>
            <p:cNvCxnSpPr>
              <a:cxnSpLocks/>
              <a:stCxn id="90" idx="2"/>
              <a:endCxn id="98" idx="6"/>
            </p:cNvCxnSpPr>
            <p:nvPr/>
          </p:nvCxnSpPr>
          <p:spPr>
            <a:xfrm flipH="1" flipV="1">
              <a:off x="5711506" y="5650567"/>
              <a:ext cx="371781" cy="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>
              <a:extLst>
                <a:ext uri="{FF2B5EF4-FFF2-40B4-BE49-F238E27FC236}">
                  <a16:creationId xmlns:a16="http://schemas.microsoft.com/office/drawing/2014/main" id="{5D9B4C7C-B34B-31E9-7044-A96CC13A6E4C}"/>
                </a:ext>
              </a:extLst>
            </p:cNvPr>
            <p:cNvCxnSpPr>
              <a:cxnSpLocks/>
              <a:stCxn id="90" idx="2"/>
              <a:endCxn id="102" idx="6"/>
            </p:cNvCxnSpPr>
            <p:nvPr/>
          </p:nvCxnSpPr>
          <p:spPr>
            <a:xfrm flipH="1">
              <a:off x="5710692" y="5651413"/>
              <a:ext cx="372595" cy="167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[R] 211">
              <a:extLst>
                <a:ext uri="{FF2B5EF4-FFF2-40B4-BE49-F238E27FC236}">
                  <a16:creationId xmlns:a16="http://schemas.microsoft.com/office/drawing/2014/main" id="{8736A238-318A-F858-95F9-E82D41ABC349}"/>
                </a:ext>
              </a:extLst>
            </p:cNvPr>
            <p:cNvCxnSpPr>
              <a:cxnSpLocks/>
              <a:stCxn id="90" idx="2"/>
              <a:endCxn id="103" idx="6"/>
            </p:cNvCxnSpPr>
            <p:nvPr/>
          </p:nvCxnSpPr>
          <p:spPr>
            <a:xfrm flipH="1">
              <a:off x="5710692" y="5651413"/>
              <a:ext cx="372595" cy="334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34790B81-DF57-CDDF-0EA0-E062F3598C7F}"/>
                </a:ext>
              </a:extLst>
            </p:cNvPr>
            <p:cNvCxnSpPr>
              <a:cxnSpLocks/>
              <a:stCxn id="91" idx="2"/>
              <a:endCxn id="94" idx="6"/>
            </p:cNvCxnSpPr>
            <p:nvPr/>
          </p:nvCxnSpPr>
          <p:spPr>
            <a:xfrm flipH="1" flipV="1">
              <a:off x="5711506" y="4979790"/>
              <a:ext cx="371781" cy="838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[R] 217">
              <a:extLst>
                <a:ext uri="{FF2B5EF4-FFF2-40B4-BE49-F238E27FC236}">
                  <a16:creationId xmlns:a16="http://schemas.microsoft.com/office/drawing/2014/main" id="{459CEC71-F5D5-D0F5-461B-1FA58A94A214}"/>
                </a:ext>
              </a:extLst>
            </p:cNvPr>
            <p:cNvCxnSpPr>
              <a:cxnSpLocks/>
              <a:stCxn id="91" idx="2"/>
              <a:endCxn id="95" idx="6"/>
            </p:cNvCxnSpPr>
            <p:nvPr/>
          </p:nvCxnSpPr>
          <p:spPr>
            <a:xfrm flipH="1" flipV="1">
              <a:off x="5711506" y="5146581"/>
              <a:ext cx="371781" cy="6716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517C1BE-E51D-EE4B-4D7C-BE71AA25325A}"/>
                </a:ext>
              </a:extLst>
            </p:cNvPr>
            <p:cNvCxnSpPr>
              <a:cxnSpLocks/>
              <a:stCxn id="91" idx="2"/>
              <a:endCxn id="96" idx="6"/>
            </p:cNvCxnSpPr>
            <p:nvPr/>
          </p:nvCxnSpPr>
          <p:spPr>
            <a:xfrm flipH="1" flipV="1">
              <a:off x="5711506" y="5316985"/>
              <a:ext cx="371781" cy="501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9EEE5415-9CD8-EC59-0F74-8EEBF56C6878}"/>
                </a:ext>
              </a:extLst>
            </p:cNvPr>
            <p:cNvCxnSpPr>
              <a:cxnSpLocks/>
              <a:stCxn id="91" idx="2"/>
              <a:endCxn id="97" idx="6"/>
            </p:cNvCxnSpPr>
            <p:nvPr/>
          </p:nvCxnSpPr>
          <p:spPr>
            <a:xfrm flipH="1" flipV="1">
              <a:off x="5711506" y="5483776"/>
              <a:ext cx="371781" cy="33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[R] 226">
              <a:extLst>
                <a:ext uri="{FF2B5EF4-FFF2-40B4-BE49-F238E27FC236}">
                  <a16:creationId xmlns:a16="http://schemas.microsoft.com/office/drawing/2014/main" id="{7C4CCB7F-80B7-6506-9FF5-29C4F1146FC6}"/>
                </a:ext>
              </a:extLst>
            </p:cNvPr>
            <p:cNvCxnSpPr>
              <a:cxnSpLocks/>
              <a:stCxn id="91" idx="2"/>
              <a:endCxn id="98" idx="6"/>
            </p:cNvCxnSpPr>
            <p:nvPr/>
          </p:nvCxnSpPr>
          <p:spPr>
            <a:xfrm flipH="1" flipV="1">
              <a:off x="5711506" y="5650567"/>
              <a:ext cx="371781" cy="16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[R] 230">
              <a:extLst>
                <a:ext uri="{FF2B5EF4-FFF2-40B4-BE49-F238E27FC236}">
                  <a16:creationId xmlns:a16="http://schemas.microsoft.com/office/drawing/2014/main" id="{9651ED2B-FE97-5853-8B45-53BB1C0FB7D6}"/>
                </a:ext>
              </a:extLst>
            </p:cNvPr>
            <p:cNvCxnSpPr>
              <a:cxnSpLocks/>
              <a:stCxn id="91" idx="2"/>
              <a:endCxn id="102" idx="6"/>
            </p:cNvCxnSpPr>
            <p:nvPr/>
          </p:nvCxnSpPr>
          <p:spPr>
            <a:xfrm flipH="1">
              <a:off x="5710692" y="5818204"/>
              <a:ext cx="372595" cy="8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AAD27504-E843-FBD0-6059-20870E49D85B}"/>
                </a:ext>
              </a:extLst>
            </p:cNvPr>
            <p:cNvCxnSpPr>
              <a:cxnSpLocks/>
              <a:stCxn id="91" idx="2"/>
              <a:endCxn id="103" idx="6"/>
            </p:cNvCxnSpPr>
            <p:nvPr/>
          </p:nvCxnSpPr>
          <p:spPr>
            <a:xfrm flipH="1">
              <a:off x="5710692" y="5818204"/>
              <a:ext cx="372595" cy="167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[R] 237">
              <a:extLst>
                <a:ext uri="{FF2B5EF4-FFF2-40B4-BE49-F238E27FC236}">
                  <a16:creationId xmlns:a16="http://schemas.microsoft.com/office/drawing/2014/main" id="{F6B3C134-229C-2E86-D5D3-FAA162B3E68A}"/>
                </a:ext>
              </a:extLst>
            </p:cNvPr>
            <p:cNvCxnSpPr>
              <a:stCxn id="114" idx="6"/>
              <a:endCxn id="94" idx="2"/>
            </p:cNvCxnSpPr>
            <p:nvPr/>
          </p:nvCxnSpPr>
          <p:spPr>
            <a:xfrm>
              <a:off x="5230697" y="4812999"/>
              <a:ext cx="372594" cy="166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[R] 238">
              <a:extLst>
                <a:ext uri="{FF2B5EF4-FFF2-40B4-BE49-F238E27FC236}">
                  <a16:creationId xmlns:a16="http://schemas.microsoft.com/office/drawing/2014/main" id="{D6C10F83-396F-CB22-FAE0-1622EED40484}"/>
                </a:ext>
              </a:extLst>
            </p:cNvPr>
            <p:cNvCxnSpPr>
              <a:cxnSpLocks/>
              <a:stCxn id="115" idx="6"/>
              <a:endCxn id="94" idx="2"/>
            </p:cNvCxnSpPr>
            <p:nvPr/>
          </p:nvCxnSpPr>
          <p:spPr>
            <a:xfrm>
              <a:off x="5230697" y="4979790"/>
              <a:ext cx="3725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BC756B65-0CB7-1E77-8DFC-476160D34EDB}"/>
                </a:ext>
              </a:extLst>
            </p:cNvPr>
            <p:cNvCxnSpPr>
              <a:cxnSpLocks/>
              <a:stCxn id="116" idx="6"/>
              <a:endCxn id="94" idx="2"/>
            </p:cNvCxnSpPr>
            <p:nvPr/>
          </p:nvCxnSpPr>
          <p:spPr>
            <a:xfrm flipV="1">
              <a:off x="5230697" y="4979790"/>
              <a:ext cx="372594" cy="166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>
              <a:extLst>
                <a:ext uri="{FF2B5EF4-FFF2-40B4-BE49-F238E27FC236}">
                  <a16:creationId xmlns:a16="http://schemas.microsoft.com/office/drawing/2014/main" id="{9F5CC58E-FF86-4A81-0E36-5E06D3494F80}"/>
                </a:ext>
              </a:extLst>
            </p:cNvPr>
            <p:cNvCxnSpPr>
              <a:cxnSpLocks/>
              <a:stCxn id="117" idx="6"/>
              <a:endCxn id="94" idx="2"/>
            </p:cNvCxnSpPr>
            <p:nvPr/>
          </p:nvCxnSpPr>
          <p:spPr>
            <a:xfrm flipV="1">
              <a:off x="5230697" y="4979790"/>
              <a:ext cx="372594" cy="337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>
              <a:extLst>
                <a:ext uri="{FF2B5EF4-FFF2-40B4-BE49-F238E27FC236}">
                  <a16:creationId xmlns:a16="http://schemas.microsoft.com/office/drawing/2014/main" id="{18A43AA4-0DC4-100E-7F82-6A7132784046}"/>
                </a:ext>
              </a:extLst>
            </p:cNvPr>
            <p:cNvCxnSpPr>
              <a:cxnSpLocks/>
              <a:stCxn id="118" idx="6"/>
              <a:endCxn id="94" idx="2"/>
            </p:cNvCxnSpPr>
            <p:nvPr/>
          </p:nvCxnSpPr>
          <p:spPr>
            <a:xfrm flipV="1">
              <a:off x="5230697" y="4979790"/>
              <a:ext cx="372594" cy="503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27428C3E-B78E-D901-699E-98045A2F068A}"/>
                </a:ext>
              </a:extLst>
            </p:cNvPr>
            <p:cNvCxnSpPr>
              <a:cxnSpLocks/>
              <a:stCxn id="119" idx="6"/>
              <a:endCxn id="94" idx="2"/>
            </p:cNvCxnSpPr>
            <p:nvPr/>
          </p:nvCxnSpPr>
          <p:spPr>
            <a:xfrm flipV="1">
              <a:off x="5230697" y="4979790"/>
              <a:ext cx="372594" cy="670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F8515DB5-4C15-C635-0C6D-124877658083}"/>
                </a:ext>
              </a:extLst>
            </p:cNvPr>
            <p:cNvCxnSpPr>
              <a:cxnSpLocks/>
              <a:stCxn id="120" idx="6"/>
              <a:endCxn id="94" idx="2"/>
            </p:cNvCxnSpPr>
            <p:nvPr/>
          </p:nvCxnSpPr>
          <p:spPr>
            <a:xfrm flipV="1">
              <a:off x="5229883" y="4979790"/>
              <a:ext cx="373408" cy="839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11052249-2FD7-529F-F255-6AD2B75D85F5}"/>
                </a:ext>
              </a:extLst>
            </p:cNvPr>
            <p:cNvCxnSpPr>
              <a:cxnSpLocks/>
              <a:stCxn id="121" idx="6"/>
              <a:endCxn id="94" idx="2"/>
            </p:cNvCxnSpPr>
            <p:nvPr/>
          </p:nvCxnSpPr>
          <p:spPr>
            <a:xfrm flipV="1">
              <a:off x="5229883" y="4979790"/>
              <a:ext cx="373408" cy="1006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2F1EC6A8-133D-DD48-5C91-F6851918BE20}"/>
                </a:ext>
              </a:extLst>
            </p:cNvPr>
            <p:cNvCxnSpPr>
              <a:cxnSpLocks/>
              <a:stCxn id="122" idx="6"/>
              <a:endCxn id="94" idx="2"/>
            </p:cNvCxnSpPr>
            <p:nvPr/>
          </p:nvCxnSpPr>
          <p:spPr>
            <a:xfrm flipV="1">
              <a:off x="5229883" y="4979790"/>
              <a:ext cx="373408" cy="1172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267">
              <a:extLst>
                <a:ext uri="{FF2B5EF4-FFF2-40B4-BE49-F238E27FC236}">
                  <a16:creationId xmlns:a16="http://schemas.microsoft.com/office/drawing/2014/main" id="{4F8ABC4C-1AD7-A8E6-1877-D7B569CAA1C3}"/>
                </a:ext>
              </a:extLst>
            </p:cNvPr>
            <p:cNvCxnSpPr>
              <a:cxnSpLocks/>
              <a:stCxn id="114" idx="6"/>
              <a:endCxn id="95" idx="2"/>
            </p:cNvCxnSpPr>
            <p:nvPr/>
          </p:nvCxnSpPr>
          <p:spPr>
            <a:xfrm>
              <a:off x="5230697" y="4812999"/>
              <a:ext cx="372594" cy="333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270">
              <a:extLst>
                <a:ext uri="{FF2B5EF4-FFF2-40B4-BE49-F238E27FC236}">
                  <a16:creationId xmlns:a16="http://schemas.microsoft.com/office/drawing/2014/main" id="{657A48AB-88A6-DBC7-8AA2-B8182F7F5E3D}"/>
                </a:ext>
              </a:extLst>
            </p:cNvPr>
            <p:cNvCxnSpPr>
              <a:cxnSpLocks/>
              <a:stCxn id="115" idx="6"/>
              <a:endCxn id="95" idx="2"/>
            </p:cNvCxnSpPr>
            <p:nvPr/>
          </p:nvCxnSpPr>
          <p:spPr>
            <a:xfrm>
              <a:off x="5230697" y="4979790"/>
              <a:ext cx="372594" cy="166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E204AB1E-5BF9-56B4-F1B6-FD7FB20425F7}"/>
                </a:ext>
              </a:extLst>
            </p:cNvPr>
            <p:cNvCxnSpPr>
              <a:cxnSpLocks/>
              <a:stCxn id="116" idx="6"/>
              <a:endCxn id="95" idx="2"/>
            </p:cNvCxnSpPr>
            <p:nvPr/>
          </p:nvCxnSpPr>
          <p:spPr>
            <a:xfrm>
              <a:off x="5230697" y="5146581"/>
              <a:ext cx="3725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26B0A6D4-EA3E-87BB-0A8F-FFCC47DA9B48}"/>
                </a:ext>
              </a:extLst>
            </p:cNvPr>
            <p:cNvCxnSpPr>
              <a:cxnSpLocks/>
              <a:stCxn id="117" idx="6"/>
              <a:endCxn id="95" idx="2"/>
            </p:cNvCxnSpPr>
            <p:nvPr/>
          </p:nvCxnSpPr>
          <p:spPr>
            <a:xfrm flipV="1">
              <a:off x="5230697" y="5146581"/>
              <a:ext cx="372594" cy="170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280">
              <a:extLst>
                <a:ext uri="{FF2B5EF4-FFF2-40B4-BE49-F238E27FC236}">
                  <a16:creationId xmlns:a16="http://schemas.microsoft.com/office/drawing/2014/main" id="{B7C29836-6EDC-7FB1-3858-51241CC3FF86}"/>
                </a:ext>
              </a:extLst>
            </p:cNvPr>
            <p:cNvCxnSpPr>
              <a:cxnSpLocks/>
              <a:stCxn id="118" idx="6"/>
              <a:endCxn id="95" idx="2"/>
            </p:cNvCxnSpPr>
            <p:nvPr/>
          </p:nvCxnSpPr>
          <p:spPr>
            <a:xfrm flipV="1">
              <a:off x="5230697" y="5146581"/>
              <a:ext cx="372594" cy="337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[R] 283">
              <a:extLst>
                <a:ext uri="{FF2B5EF4-FFF2-40B4-BE49-F238E27FC236}">
                  <a16:creationId xmlns:a16="http://schemas.microsoft.com/office/drawing/2014/main" id="{C6D6D61F-FCA7-DE3A-C830-76E1FAA20A0E}"/>
                </a:ext>
              </a:extLst>
            </p:cNvPr>
            <p:cNvCxnSpPr>
              <a:cxnSpLocks/>
              <a:stCxn id="119" idx="6"/>
              <a:endCxn id="95" idx="2"/>
            </p:cNvCxnSpPr>
            <p:nvPr/>
          </p:nvCxnSpPr>
          <p:spPr>
            <a:xfrm flipV="1">
              <a:off x="5230697" y="5146581"/>
              <a:ext cx="372594" cy="503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878543C4-5018-EA1C-42F8-88E012363C3D}"/>
                </a:ext>
              </a:extLst>
            </p:cNvPr>
            <p:cNvCxnSpPr>
              <a:cxnSpLocks/>
              <a:stCxn id="120" idx="6"/>
              <a:endCxn id="95" idx="2"/>
            </p:cNvCxnSpPr>
            <p:nvPr/>
          </p:nvCxnSpPr>
          <p:spPr>
            <a:xfrm flipV="1">
              <a:off x="5229883" y="5146581"/>
              <a:ext cx="373408" cy="672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55795C5B-5906-B93F-CF58-95B09528EBDA}"/>
                </a:ext>
              </a:extLst>
            </p:cNvPr>
            <p:cNvCxnSpPr>
              <a:cxnSpLocks/>
              <a:stCxn id="121" idx="6"/>
              <a:endCxn id="95" idx="2"/>
            </p:cNvCxnSpPr>
            <p:nvPr/>
          </p:nvCxnSpPr>
          <p:spPr>
            <a:xfrm flipV="1">
              <a:off x="5229883" y="5146581"/>
              <a:ext cx="373408" cy="839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292">
              <a:extLst>
                <a:ext uri="{FF2B5EF4-FFF2-40B4-BE49-F238E27FC236}">
                  <a16:creationId xmlns:a16="http://schemas.microsoft.com/office/drawing/2014/main" id="{68007A13-F6EE-1247-56B8-4E8B7354B17E}"/>
                </a:ext>
              </a:extLst>
            </p:cNvPr>
            <p:cNvCxnSpPr>
              <a:cxnSpLocks/>
              <a:stCxn id="122" idx="6"/>
              <a:endCxn id="95" idx="2"/>
            </p:cNvCxnSpPr>
            <p:nvPr/>
          </p:nvCxnSpPr>
          <p:spPr>
            <a:xfrm flipV="1">
              <a:off x="5229883" y="5146581"/>
              <a:ext cx="373408" cy="1006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295">
              <a:extLst>
                <a:ext uri="{FF2B5EF4-FFF2-40B4-BE49-F238E27FC236}">
                  <a16:creationId xmlns:a16="http://schemas.microsoft.com/office/drawing/2014/main" id="{19E27E6A-66C0-A3A4-17C1-F16891A9D38A}"/>
                </a:ext>
              </a:extLst>
            </p:cNvPr>
            <p:cNvCxnSpPr>
              <a:cxnSpLocks/>
              <a:stCxn id="114" idx="6"/>
              <a:endCxn id="96" idx="2"/>
            </p:cNvCxnSpPr>
            <p:nvPr/>
          </p:nvCxnSpPr>
          <p:spPr>
            <a:xfrm>
              <a:off x="5230697" y="4812999"/>
              <a:ext cx="372594" cy="503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298">
              <a:extLst>
                <a:ext uri="{FF2B5EF4-FFF2-40B4-BE49-F238E27FC236}">
                  <a16:creationId xmlns:a16="http://schemas.microsoft.com/office/drawing/2014/main" id="{198C802E-25CA-8670-BFC3-05FC545571DB}"/>
                </a:ext>
              </a:extLst>
            </p:cNvPr>
            <p:cNvCxnSpPr>
              <a:cxnSpLocks/>
              <a:stCxn id="115" idx="6"/>
              <a:endCxn id="96" idx="2"/>
            </p:cNvCxnSpPr>
            <p:nvPr/>
          </p:nvCxnSpPr>
          <p:spPr>
            <a:xfrm>
              <a:off x="5230697" y="4979790"/>
              <a:ext cx="372594" cy="337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[R] 301">
              <a:extLst>
                <a:ext uri="{FF2B5EF4-FFF2-40B4-BE49-F238E27FC236}">
                  <a16:creationId xmlns:a16="http://schemas.microsoft.com/office/drawing/2014/main" id="{8C22068C-8C8C-F888-844B-14F410D08FE6}"/>
                </a:ext>
              </a:extLst>
            </p:cNvPr>
            <p:cNvCxnSpPr>
              <a:cxnSpLocks/>
              <a:stCxn id="116" idx="6"/>
              <a:endCxn id="96" idx="2"/>
            </p:cNvCxnSpPr>
            <p:nvPr/>
          </p:nvCxnSpPr>
          <p:spPr>
            <a:xfrm>
              <a:off x="5230697" y="5146581"/>
              <a:ext cx="372594" cy="170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[R] 304">
              <a:extLst>
                <a:ext uri="{FF2B5EF4-FFF2-40B4-BE49-F238E27FC236}">
                  <a16:creationId xmlns:a16="http://schemas.microsoft.com/office/drawing/2014/main" id="{CF58775A-08AA-F063-0AA5-1102E5DD4562}"/>
                </a:ext>
              </a:extLst>
            </p:cNvPr>
            <p:cNvCxnSpPr>
              <a:cxnSpLocks/>
              <a:stCxn id="117" idx="6"/>
              <a:endCxn id="96" idx="2"/>
            </p:cNvCxnSpPr>
            <p:nvPr/>
          </p:nvCxnSpPr>
          <p:spPr>
            <a:xfrm>
              <a:off x="5230697" y="5316985"/>
              <a:ext cx="3725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[R] 307">
              <a:extLst>
                <a:ext uri="{FF2B5EF4-FFF2-40B4-BE49-F238E27FC236}">
                  <a16:creationId xmlns:a16="http://schemas.microsoft.com/office/drawing/2014/main" id="{D4E83939-A450-131B-7FC0-AB3B24BA982D}"/>
                </a:ext>
              </a:extLst>
            </p:cNvPr>
            <p:cNvCxnSpPr>
              <a:cxnSpLocks/>
              <a:stCxn id="118" idx="6"/>
              <a:endCxn id="96" idx="2"/>
            </p:cNvCxnSpPr>
            <p:nvPr/>
          </p:nvCxnSpPr>
          <p:spPr>
            <a:xfrm flipV="1">
              <a:off x="5230697" y="5316985"/>
              <a:ext cx="372594" cy="166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[R] 310">
              <a:extLst>
                <a:ext uri="{FF2B5EF4-FFF2-40B4-BE49-F238E27FC236}">
                  <a16:creationId xmlns:a16="http://schemas.microsoft.com/office/drawing/2014/main" id="{AA75E209-7A03-36C6-039A-512D8C61EE67}"/>
                </a:ext>
              </a:extLst>
            </p:cNvPr>
            <p:cNvCxnSpPr>
              <a:cxnSpLocks/>
              <a:stCxn id="119" idx="6"/>
              <a:endCxn id="96" idx="2"/>
            </p:cNvCxnSpPr>
            <p:nvPr/>
          </p:nvCxnSpPr>
          <p:spPr>
            <a:xfrm flipV="1">
              <a:off x="5230697" y="5316985"/>
              <a:ext cx="372594" cy="333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[R] 313">
              <a:extLst>
                <a:ext uri="{FF2B5EF4-FFF2-40B4-BE49-F238E27FC236}">
                  <a16:creationId xmlns:a16="http://schemas.microsoft.com/office/drawing/2014/main" id="{83FA9B0E-C289-D429-195D-84971ADD1DAB}"/>
                </a:ext>
              </a:extLst>
            </p:cNvPr>
            <p:cNvCxnSpPr>
              <a:cxnSpLocks/>
              <a:stCxn id="120" idx="6"/>
              <a:endCxn id="96" idx="2"/>
            </p:cNvCxnSpPr>
            <p:nvPr/>
          </p:nvCxnSpPr>
          <p:spPr>
            <a:xfrm flipV="1">
              <a:off x="5229883" y="5316985"/>
              <a:ext cx="373408" cy="50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[R] 316">
              <a:extLst>
                <a:ext uri="{FF2B5EF4-FFF2-40B4-BE49-F238E27FC236}">
                  <a16:creationId xmlns:a16="http://schemas.microsoft.com/office/drawing/2014/main" id="{589EA02D-7152-9C44-5F2D-93FED8158F5E}"/>
                </a:ext>
              </a:extLst>
            </p:cNvPr>
            <p:cNvCxnSpPr>
              <a:cxnSpLocks/>
              <a:stCxn id="121" idx="6"/>
              <a:endCxn id="96" idx="2"/>
            </p:cNvCxnSpPr>
            <p:nvPr/>
          </p:nvCxnSpPr>
          <p:spPr>
            <a:xfrm flipV="1">
              <a:off x="5229883" y="5316985"/>
              <a:ext cx="373408" cy="668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111551CA-8F86-E055-B82C-C724162EB0C5}"/>
                </a:ext>
              </a:extLst>
            </p:cNvPr>
            <p:cNvCxnSpPr>
              <a:cxnSpLocks/>
              <a:stCxn id="122" idx="6"/>
              <a:endCxn id="96" idx="2"/>
            </p:cNvCxnSpPr>
            <p:nvPr/>
          </p:nvCxnSpPr>
          <p:spPr>
            <a:xfrm flipV="1">
              <a:off x="5229883" y="5316985"/>
              <a:ext cx="373408" cy="8356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B354F52F-3ECF-3385-5C76-7D05B45DA9D5}"/>
                </a:ext>
              </a:extLst>
            </p:cNvPr>
            <p:cNvCxnSpPr>
              <a:cxnSpLocks/>
              <a:stCxn id="114" idx="6"/>
              <a:endCxn id="97" idx="2"/>
            </p:cNvCxnSpPr>
            <p:nvPr/>
          </p:nvCxnSpPr>
          <p:spPr>
            <a:xfrm>
              <a:off x="5230697" y="4812999"/>
              <a:ext cx="372594" cy="670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207F1F5-F509-6DED-15A7-E968E5819F2C}"/>
                </a:ext>
              </a:extLst>
            </p:cNvPr>
            <p:cNvCxnSpPr>
              <a:cxnSpLocks/>
              <a:stCxn id="115" idx="6"/>
              <a:endCxn id="97" idx="2"/>
            </p:cNvCxnSpPr>
            <p:nvPr/>
          </p:nvCxnSpPr>
          <p:spPr>
            <a:xfrm>
              <a:off x="5230697" y="4979790"/>
              <a:ext cx="372594" cy="503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F57E96E8-3657-81AE-A186-8D3F5CBC28FC}"/>
                </a:ext>
              </a:extLst>
            </p:cNvPr>
            <p:cNvCxnSpPr>
              <a:cxnSpLocks/>
              <a:stCxn id="116" idx="6"/>
              <a:endCxn id="97" idx="2"/>
            </p:cNvCxnSpPr>
            <p:nvPr/>
          </p:nvCxnSpPr>
          <p:spPr>
            <a:xfrm>
              <a:off x="5230697" y="5146581"/>
              <a:ext cx="372594" cy="337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[R] 332">
              <a:extLst>
                <a:ext uri="{FF2B5EF4-FFF2-40B4-BE49-F238E27FC236}">
                  <a16:creationId xmlns:a16="http://schemas.microsoft.com/office/drawing/2014/main" id="{74182F31-3035-34D8-9515-EB9097EC8D81}"/>
                </a:ext>
              </a:extLst>
            </p:cNvPr>
            <p:cNvCxnSpPr>
              <a:cxnSpLocks/>
              <a:stCxn id="117" idx="6"/>
              <a:endCxn id="97" idx="2"/>
            </p:cNvCxnSpPr>
            <p:nvPr/>
          </p:nvCxnSpPr>
          <p:spPr>
            <a:xfrm>
              <a:off x="5230697" y="5316985"/>
              <a:ext cx="372594" cy="166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[R] 335">
              <a:extLst>
                <a:ext uri="{FF2B5EF4-FFF2-40B4-BE49-F238E27FC236}">
                  <a16:creationId xmlns:a16="http://schemas.microsoft.com/office/drawing/2014/main" id="{4DBF07DE-4139-077C-6A24-8CE3C16FB08D}"/>
                </a:ext>
              </a:extLst>
            </p:cNvPr>
            <p:cNvCxnSpPr>
              <a:cxnSpLocks/>
              <a:stCxn id="118" idx="6"/>
              <a:endCxn id="97" idx="2"/>
            </p:cNvCxnSpPr>
            <p:nvPr/>
          </p:nvCxnSpPr>
          <p:spPr>
            <a:xfrm>
              <a:off x="5230697" y="5483776"/>
              <a:ext cx="3725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9C453622-DF55-786C-D681-98C052624881}"/>
                </a:ext>
              </a:extLst>
            </p:cNvPr>
            <p:cNvCxnSpPr>
              <a:cxnSpLocks/>
              <a:stCxn id="119" idx="6"/>
              <a:endCxn id="97" idx="2"/>
            </p:cNvCxnSpPr>
            <p:nvPr/>
          </p:nvCxnSpPr>
          <p:spPr>
            <a:xfrm flipV="1">
              <a:off x="5230697" y="5483776"/>
              <a:ext cx="372594" cy="166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9F7CF90A-2824-2ACE-BF3C-7556FDEC0395}"/>
                </a:ext>
              </a:extLst>
            </p:cNvPr>
            <p:cNvCxnSpPr>
              <a:cxnSpLocks/>
              <a:stCxn id="120" idx="6"/>
              <a:endCxn id="97" idx="2"/>
            </p:cNvCxnSpPr>
            <p:nvPr/>
          </p:nvCxnSpPr>
          <p:spPr>
            <a:xfrm flipV="1">
              <a:off x="5229883" y="5483776"/>
              <a:ext cx="373408" cy="335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[R] 344">
              <a:extLst>
                <a:ext uri="{FF2B5EF4-FFF2-40B4-BE49-F238E27FC236}">
                  <a16:creationId xmlns:a16="http://schemas.microsoft.com/office/drawing/2014/main" id="{C77CB109-0D24-4FF5-54DC-31FF90D14496}"/>
                </a:ext>
              </a:extLst>
            </p:cNvPr>
            <p:cNvCxnSpPr>
              <a:cxnSpLocks/>
              <a:stCxn id="121" idx="6"/>
              <a:endCxn id="97" idx="2"/>
            </p:cNvCxnSpPr>
            <p:nvPr/>
          </p:nvCxnSpPr>
          <p:spPr>
            <a:xfrm flipV="1">
              <a:off x="5229883" y="5483776"/>
              <a:ext cx="373408" cy="50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[R] 347">
              <a:extLst>
                <a:ext uri="{FF2B5EF4-FFF2-40B4-BE49-F238E27FC236}">
                  <a16:creationId xmlns:a16="http://schemas.microsoft.com/office/drawing/2014/main" id="{FFF5AE46-702F-12A3-6853-78E7FF4ED578}"/>
                </a:ext>
              </a:extLst>
            </p:cNvPr>
            <p:cNvCxnSpPr>
              <a:cxnSpLocks/>
              <a:stCxn id="122" idx="6"/>
              <a:endCxn id="97" idx="2"/>
            </p:cNvCxnSpPr>
            <p:nvPr/>
          </p:nvCxnSpPr>
          <p:spPr>
            <a:xfrm flipV="1">
              <a:off x="5229883" y="5483776"/>
              <a:ext cx="373408" cy="668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B7A79924-3765-CE41-18D7-3503E6F25A00}"/>
                </a:ext>
              </a:extLst>
            </p:cNvPr>
            <p:cNvCxnSpPr>
              <a:cxnSpLocks/>
              <a:stCxn id="114" idx="6"/>
              <a:endCxn id="98" idx="2"/>
            </p:cNvCxnSpPr>
            <p:nvPr/>
          </p:nvCxnSpPr>
          <p:spPr>
            <a:xfrm>
              <a:off x="5230697" y="4812999"/>
              <a:ext cx="372594" cy="837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3BDA9048-CAB7-258A-1A8F-E251002E1885}"/>
                </a:ext>
              </a:extLst>
            </p:cNvPr>
            <p:cNvCxnSpPr>
              <a:cxnSpLocks/>
              <a:stCxn id="115" idx="6"/>
              <a:endCxn id="98" idx="2"/>
            </p:cNvCxnSpPr>
            <p:nvPr/>
          </p:nvCxnSpPr>
          <p:spPr>
            <a:xfrm>
              <a:off x="5230697" y="4979790"/>
              <a:ext cx="372594" cy="670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4248B2D6-AB92-2404-C46D-B46B1ADE52BF}"/>
                </a:ext>
              </a:extLst>
            </p:cNvPr>
            <p:cNvCxnSpPr>
              <a:cxnSpLocks/>
              <a:stCxn id="116" idx="6"/>
              <a:endCxn id="98" idx="2"/>
            </p:cNvCxnSpPr>
            <p:nvPr/>
          </p:nvCxnSpPr>
          <p:spPr>
            <a:xfrm>
              <a:off x="5230697" y="5146581"/>
              <a:ext cx="372594" cy="503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FE5E31C3-6DE4-F8CB-5EEE-8CABEFEF4F3E}"/>
                </a:ext>
              </a:extLst>
            </p:cNvPr>
            <p:cNvCxnSpPr>
              <a:cxnSpLocks/>
              <a:stCxn id="117" idx="6"/>
              <a:endCxn id="98" idx="2"/>
            </p:cNvCxnSpPr>
            <p:nvPr/>
          </p:nvCxnSpPr>
          <p:spPr>
            <a:xfrm>
              <a:off x="5230697" y="5316985"/>
              <a:ext cx="372594" cy="333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19BCB99D-677C-3F89-1FD1-320FB40D3896}"/>
                </a:ext>
              </a:extLst>
            </p:cNvPr>
            <p:cNvCxnSpPr>
              <a:cxnSpLocks/>
              <a:stCxn id="118" idx="6"/>
              <a:endCxn id="98" idx="2"/>
            </p:cNvCxnSpPr>
            <p:nvPr/>
          </p:nvCxnSpPr>
          <p:spPr>
            <a:xfrm>
              <a:off x="5230697" y="5483776"/>
              <a:ext cx="372594" cy="166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[R] 365">
              <a:extLst>
                <a:ext uri="{FF2B5EF4-FFF2-40B4-BE49-F238E27FC236}">
                  <a16:creationId xmlns:a16="http://schemas.microsoft.com/office/drawing/2014/main" id="{93488472-3B1B-8243-91CE-B3D5611BB392}"/>
                </a:ext>
              </a:extLst>
            </p:cNvPr>
            <p:cNvCxnSpPr>
              <a:cxnSpLocks/>
              <a:stCxn id="119" idx="6"/>
              <a:endCxn id="98" idx="2"/>
            </p:cNvCxnSpPr>
            <p:nvPr/>
          </p:nvCxnSpPr>
          <p:spPr>
            <a:xfrm>
              <a:off x="5230697" y="5650567"/>
              <a:ext cx="3725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[R] 368">
              <a:extLst>
                <a:ext uri="{FF2B5EF4-FFF2-40B4-BE49-F238E27FC236}">
                  <a16:creationId xmlns:a16="http://schemas.microsoft.com/office/drawing/2014/main" id="{9316FAE6-FBE4-E452-553F-FC26FA5B58A1}"/>
                </a:ext>
              </a:extLst>
            </p:cNvPr>
            <p:cNvCxnSpPr>
              <a:cxnSpLocks/>
              <a:stCxn id="120" idx="6"/>
              <a:endCxn id="98" idx="2"/>
            </p:cNvCxnSpPr>
            <p:nvPr/>
          </p:nvCxnSpPr>
          <p:spPr>
            <a:xfrm flipV="1">
              <a:off x="5229883" y="5650567"/>
              <a:ext cx="373408" cy="1684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[R] 371">
              <a:extLst>
                <a:ext uri="{FF2B5EF4-FFF2-40B4-BE49-F238E27FC236}">
                  <a16:creationId xmlns:a16="http://schemas.microsoft.com/office/drawing/2014/main" id="{A514DC20-EDFF-9F4F-32F7-F43CDCA32BD8}"/>
                </a:ext>
              </a:extLst>
            </p:cNvPr>
            <p:cNvCxnSpPr>
              <a:cxnSpLocks/>
              <a:stCxn id="121" idx="6"/>
              <a:endCxn id="98" idx="2"/>
            </p:cNvCxnSpPr>
            <p:nvPr/>
          </p:nvCxnSpPr>
          <p:spPr>
            <a:xfrm flipV="1">
              <a:off x="5229883" y="5650567"/>
              <a:ext cx="373408" cy="335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[R] 374">
              <a:extLst>
                <a:ext uri="{FF2B5EF4-FFF2-40B4-BE49-F238E27FC236}">
                  <a16:creationId xmlns:a16="http://schemas.microsoft.com/office/drawing/2014/main" id="{3B44EC6E-041E-1CA7-325E-13504C333D3E}"/>
                </a:ext>
              </a:extLst>
            </p:cNvPr>
            <p:cNvCxnSpPr>
              <a:cxnSpLocks/>
              <a:stCxn id="122" idx="6"/>
              <a:endCxn id="98" idx="2"/>
            </p:cNvCxnSpPr>
            <p:nvPr/>
          </p:nvCxnSpPr>
          <p:spPr>
            <a:xfrm flipV="1">
              <a:off x="5229883" y="5650567"/>
              <a:ext cx="373408" cy="50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[R] 377">
              <a:extLst>
                <a:ext uri="{FF2B5EF4-FFF2-40B4-BE49-F238E27FC236}">
                  <a16:creationId xmlns:a16="http://schemas.microsoft.com/office/drawing/2014/main" id="{027D2E0F-568C-A05D-5760-2F792A4012B1}"/>
                </a:ext>
              </a:extLst>
            </p:cNvPr>
            <p:cNvCxnSpPr>
              <a:cxnSpLocks/>
              <a:stCxn id="114" idx="6"/>
              <a:endCxn id="102" idx="2"/>
            </p:cNvCxnSpPr>
            <p:nvPr/>
          </p:nvCxnSpPr>
          <p:spPr>
            <a:xfrm>
              <a:off x="5230697" y="4812999"/>
              <a:ext cx="371780" cy="1006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[R] 381">
              <a:extLst>
                <a:ext uri="{FF2B5EF4-FFF2-40B4-BE49-F238E27FC236}">
                  <a16:creationId xmlns:a16="http://schemas.microsoft.com/office/drawing/2014/main" id="{149C3989-65A3-A212-295F-AFA6AA425B24}"/>
                </a:ext>
              </a:extLst>
            </p:cNvPr>
            <p:cNvCxnSpPr>
              <a:cxnSpLocks/>
              <a:stCxn id="115" idx="6"/>
              <a:endCxn id="102" idx="2"/>
            </p:cNvCxnSpPr>
            <p:nvPr/>
          </p:nvCxnSpPr>
          <p:spPr>
            <a:xfrm>
              <a:off x="5230697" y="4979790"/>
              <a:ext cx="371780" cy="839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94C7D2DC-9682-21C3-137E-6AAF6CC7C972}"/>
                </a:ext>
              </a:extLst>
            </p:cNvPr>
            <p:cNvCxnSpPr>
              <a:cxnSpLocks/>
              <a:stCxn id="116" idx="6"/>
              <a:endCxn id="102" idx="2"/>
            </p:cNvCxnSpPr>
            <p:nvPr/>
          </p:nvCxnSpPr>
          <p:spPr>
            <a:xfrm>
              <a:off x="5230697" y="5146581"/>
              <a:ext cx="371780" cy="672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[R] 387">
              <a:extLst>
                <a:ext uri="{FF2B5EF4-FFF2-40B4-BE49-F238E27FC236}">
                  <a16:creationId xmlns:a16="http://schemas.microsoft.com/office/drawing/2014/main" id="{2C53787D-2E8B-E4BF-BD75-8B1C6C694C6B}"/>
                </a:ext>
              </a:extLst>
            </p:cNvPr>
            <p:cNvCxnSpPr>
              <a:cxnSpLocks/>
              <a:stCxn id="117" idx="6"/>
              <a:endCxn id="102" idx="2"/>
            </p:cNvCxnSpPr>
            <p:nvPr/>
          </p:nvCxnSpPr>
          <p:spPr>
            <a:xfrm>
              <a:off x="5230697" y="5316985"/>
              <a:ext cx="371780" cy="50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[R] 390">
              <a:extLst>
                <a:ext uri="{FF2B5EF4-FFF2-40B4-BE49-F238E27FC236}">
                  <a16:creationId xmlns:a16="http://schemas.microsoft.com/office/drawing/2014/main" id="{A1E54761-1F19-40E4-118F-66C9A59FB721}"/>
                </a:ext>
              </a:extLst>
            </p:cNvPr>
            <p:cNvCxnSpPr>
              <a:cxnSpLocks/>
              <a:stCxn id="118" idx="6"/>
              <a:endCxn id="102" idx="2"/>
            </p:cNvCxnSpPr>
            <p:nvPr/>
          </p:nvCxnSpPr>
          <p:spPr>
            <a:xfrm>
              <a:off x="5230697" y="5483776"/>
              <a:ext cx="371780" cy="335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2F8BB741-C6D6-9CE7-42E2-E00F2AE90824}"/>
                </a:ext>
              </a:extLst>
            </p:cNvPr>
            <p:cNvCxnSpPr>
              <a:cxnSpLocks/>
              <a:stCxn id="119" idx="6"/>
              <a:endCxn id="102" idx="2"/>
            </p:cNvCxnSpPr>
            <p:nvPr/>
          </p:nvCxnSpPr>
          <p:spPr>
            <a:xfrm>
              <a:off x="5230697" y="5650567"/>
              <a:ext cx="371780" cy="1684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4EBC9D7D-E9DB-764A-5B84-008D56B0DDAD}"/>
                </a:ext>
              </a:extLst>
            </p:cNvPr>
            <p:cNvCxnSpPr>
              <a:cxnSpLocks/>
              <a:stCxn id="120" idx="6"/>
              <a:endCxn id="102" idx="2"/>
            </p:cNvCxnSpPr>
            <p:nvPr/>
          </p:nvCxnSpPr>
          <p:spPr>
            <a:xfrm>
              <a:off x="5229883" y="5819051"/>
              <a:ext cx="3725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42BD744A-D046-AE5C-7EC7-94E411F17765}"/>
                </a:ext>
              </a:extLst>
            </p:cNvPr>
            <p:cNvCxnSpPr>
              <a:cxnSpLocks/>
              <a:stCxn id="121" idx="6"/>
              <a:endCxn id="102" idx="2"/>
            </p:cNvCxnSpPr>
            <p:nvPr/>
          </p:nvCxnSpPr>
          <p:spPr>
            <a:xfrm flipV="1">
              <a:off x="5229883" y="5819051"/>
              <a:ext cx="372594" cy="166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[R] 402">
              <a:extLst>
                <a:ext uri="{FF2B5EF4-FFF2-40B4-BE49-F238E27FC236}">
                  <a16:creationId xmlns:a16="http://schemas.microsoft.com/office/drawing/2014/main" id="{49D3D4BC-A64B-AD0F-8BFC-5CE8A9E4CE85}"/>
                </a:ext>
              </a:extLst>
            </p:cNvPr>
            <p:cNvCxnSpPr>
              <a:cxnSpLocks/>
              <a:stCxn id="122" idx="6"/>
              <a:endCxn id="102" idx="2"/>
            </p:cNvCxnSpPr>
            <p:nvPr/>
          </p:nvCxnSpPr>
          <p:spPr>
            <a:xfrm flipV="1">
              <a:off x="5229883" y="5819051"/>
              <a:ext cx="372594" cy="333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7C846AC3-BD9F-0588-0D7B-10BAE599634A}"/>
                </a:ext>
              </a:extLst>
            </p:cNvPr>
            <p:cNvCxnSpPr>
              <a:cxnSpLocks/>
              <a:stCxn id="114" idx="6"/>
              <a:endCxn id="103" idx="2"/>
            </p:cNvCxnSpPr>
            <p:nvPr/>
          </p:nvCxnSpPr>
          <p:spPr>
            <a:xfrm>
              <a:off x="5230697" y="4812999"/>
              <a:ext cx="371780" cy="1172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0FF4BF4-92DE-6BA3-1FED-7A6F1604F75E}"/>
                </a:ext>
              </a:extLst>
            </p:cNvPr>
            <p:cNvCxnSpPr>
              <a:cxnSpLocks/>
              <a:stCxn id="115" idx="6"/>
              <a:endCxn id="103" idx="2"/>
            </p:cNvCxnSpPr>
            <p:nvPr/>
          </p:nvCxnSpPr>
          <p:spPr>
            <a:xfrm>
              <a:off x="5230697" y="4979790"/>
              <a:ext cx="371780" cy="1006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056A3D09-CE8D-2DB9-C53D-7F74B13DD771}"/>
                </a:ext>
              </a:extLst>
            </p:cNvPr>
            <p:cNvCxnSpPr>
              <a:cxnSpLocks/>
              <a:stCxn id="116" idx="6"/>
              <a:endCxn id="103" idx="2"/>
            </p:cNvCxnSpPr>
            <p:nvPr/>
          </p:nvCxnSpPr>
          <p:spPr>
            <a:xfrm>
              <a:off x="5230697" y="5146581"/>
              <a:ext cx="371780" cy="839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[R] 414">
              <a:extLst>
                <a:ext uri="{FF2B5EF4-FFF2-40B4-BE49-F238E27FC236}">
                  <a16:creationId xmlns:a16="http://schemas.microsoft.com/office/drawing/2014/main" id="{81ECC53A-681B-0830-EBAE-E482F7B5681B}"/>
                </a:ext>
              </a:extLst>
            </p:cNvPr>
            <p:cNvCxnSpPr>
              <a:cxnSpLocks/>
              <a:stCxn id="117" idx="6"/>
              <a:endCxn id="103" idx="2"/>
            </p:cNvCxnSpPr>
            <p:nvPr/>
          </p:nvCxnSpPr>
          <p:spPr>
            <a:xfrm>
              <a:off x="5230697" y="5316985"/>
              <a:ext cx="371780" cy="668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[R] 417">
              <a:extLst>
                <a:ext uri="{FF2B5EF4-FFF2-40B4-BE49-F238E27FC236}">
                  <a16:creationId xmlns:a16="http://schemas.microsoft.com/office/drawing/2014/main" id="{C6C91FA0-A9BB-810B-2DFB-31683D4F820B}"/>
                </a:ext>
              </a:extLst>
            </p:cNvPr>
            <p:cNvCxnSpPr>
              <a:cxnSpLocks/>
              <a:stCxn id="118" idx="6"/>
              <a:endCxn id="103" idx="2"/>
            </p:cNvCxnSpPr>
            <p:nvPr/>
          </p:nvCxnSpPr>
          <p:spPr>
            <a:xfrm>
              <a:off x="5230697" y="5483776"/>
              <a:ext cx="371780" cy="50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7EFF4813-CE81-0764-B64B-C1FE2A27E807}"/>
                </a:ext>
              </a:extLst>
            </p:cNvPr>
            <p:cNvCxnSpPr>
              <a:cxnSpLocks/>
              <a:stCxn id="119" idx="6"/>
              <a:endCxn id="103" idx="2"/>
            </p:cNvCxnSpPr>
            <p:nvPr/>
          </p:nvCxnSpPr>
          <p:spPr>
            <a:xfrm>
              <a:off x="5230697" y="5650567"/>
              <a:ext cx="371780" cy="335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[R] 423">
              <a:extLst>
                <a:ext uri="{FF2B5EF4-FFF2-40B4-BE49-F238E27FC236}">
                  <a16:creationId xmlns:a16="http://schemas.microsoft.com/office/drawing/2014/main" id="{87332EAF-EAE5-DDF3-006C-2F7B94D0B5B2}"/>
                </a:ext>
              </a:extLst>
            </p:cNvPr>
            <p:cNvCxnSpPr>
              <a:cxnSpLocks/>
              <a:stCxn id="120" idx="6"/>
              <a:endCxn id="103" idx="2"/>
            </p:cNvCxnSpPr>
            <p:nvPr/>
          </p:nvCxnSpPr>
          <p:spPr>
            <a:xfrm>
              <a:off x="5229883" y="5819051"/>
              <a:ext cx="372594" cy="166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[R] 426">
              <a:extLst>
                <a:ext uri="{FF2B5EF4-FFF2-40B4-BE49-F238E27FC236}">
                  <a16:creationId xmlns:a16="http://schemas.microsoft.com/office/drawing/2014/main" id="{CB989615-3F48-DBD9-A2DC-9EFF07975024}"/>
                </a:ext>
              </a:extLst>
            </p:cNvPr>
            <p:cNvCxnSpPr>
              <a:cxnSpLocks/>
              <a:stCxn id="121" idx="6"/>
              <a:endCxn id="103" idx="2"/>
            </p:cNvCxnSpPr>
            <p:nvPr/>
          </p:nvCxnSpPr>
          <p:spPr>
            <a:xfrm>
              <a:off x="5229883" y="5985842"/>
              <a:ext cx="3725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[R] 429">
              <a:extLst>
                <a:ext uri="{FF2B5EF4-FFF2-40B4-BE49-F238E27FC236}">
                  <a16:creationId xmlns:a16="http://schemas.microsoft.com/office/drawing/2014/main" id="{EA2BB5DC-062C-40B1-97DA-1A58DFE8CEF6}"/>
                </a:ext>
              </a:extLst>
            </p:cNvPr>
            <p:cNvCxnSpPr>
              <a:cxnSpLocks/>
              <a:stCxn id="122" idx="6"/>
              <a:endCxn id="103" idx="2"/>
            </p:cNvCxnSpPr>
            <p:nvPr/>
          </p:nvCxnSpPr>
          <p:spPr>
            <a:xfrm flipV="1">
              <a:off x="5229883" y="5985842"/>
              <a:ext cx="372594" cy="166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[R] 441">
              <a:extLst>
                <a:ext uri="{FF2B5EF4-FFF2-40B4-BE49-F238E27FC236}">
                  <a16:creationId xmlns:a16="http://schemas.microsoft.com/office/drawing/2014/main" id="{CA419481-0627-CEC3-9080-5146BA812B0D}"/>
                </a:ext>
              </a:extLst>
            </p:cNvPr>
            <p:cNvCxnSpPr>
              <a:stCxn id="123" idx="6"/>
              <a:endCxn id="114" idx="2"/>
            </p:cNvCxnSpPr>
            <p:nvPr/>
          </p:nvCxnSpPr>
          <p:spPr>
            <a:xfrm flipV="1">
              <a:off x="4749888" y="4812999"/>
              <a:ext cx="372594" cy="33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[R] 442">
              <a:extLst>
                <a:ext uri="{FF2B5EF4-FFF2-40B4-BE49-F238E27FC236}">
                  <a16:creationId xmlns:a16="http://schemas.microsoft.com/office/drawing/2014/main" id="{CD860356-E9D2-EF90-EEDA-DB656A6519F5}"/>
                </a:ext>
              </a:extLst>
            </p:cNvPr>
            <p:cNvCxnSpPr>
              <a:cxnSpLocks/>
              <a:stCxn id="123" idx="6"/>
              <a:endCxn id="115" idx="2"/>
            </p:cNvCxnSpPr>
            <p:nvPr/>
          </p:nvCxnSpPr>
          <p:spPr>
            <a:xfrm flipV="1">
              <a:off x="4749888" y="4979790"/>
              <a:ext cx="372594" cy="16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[R] 445">
              <a:extLst>
                <a:ext uri="{FF2B5EF4-FFF2-40B4-BE49-F238E27FC236}">
                  <a16:creationId xmlns:a16="http://schemas.microsoft.com/office/drawing/2014/main" id="{215DF331-7909-9EEB-6387-902EDF17D464}"/>
                </a:ext>
              </a:extLst>
            </p:cNvPr>
            <p:cNvCxnSpPr>
              <a:cxnSpLocks/>
              <a:stCxn id="123" idx="6"/>
              <a:endCxn id="116" idx="2"/>
            </p:cNvCxnSpPr>
            <p:nvPr/>
          </p:nvCxnSpPr>
          <p:spPr>
            <a:xfrm flipV="1">
              <a:off x="4749888" y="5146581"/>
              <a:ext cx="372594" cy="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직선 연결선[R] 448">
              <a:extLst>
                <a:ext uri="{FF2B5EF4-FFF2-40B4-BE49-F238E27FC236}">
                  <a16:creationId xmlns:a16="http://schemas.microsoft.com/office/drawing/2014/main" id="{05BDFE4F-060B-7966-BAFF-1486DACCC5A1}"/>
                </a:ext>
              </a:extLst>
            </p:cNvPr>
            <p:cNvCxnSpPr>
              <a:cxnSpLocks/>
              <a:stCxn id="123" idx="6"/>
              <a:endCxn id="117" idx="2"/>
            </p:cNvCxnSpPr>
            <p:nvPr/>
          </p:nvCxnSpPr>
          <p:spPr>
            <a:xfrm>
              <a:off x="4749888" y="5147427"/>
              <a:ext cx="372594" cy="169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연결선[R] 451">
              <a:extLst>
                <a:ext uri="{FF2B5EF4-FFF2-40B4-BE49-F238E27FC236}">
                  <a16:creationId xmlns:a16="http://schemas.microsoft.com/office/drawing/2014/main" id="{39D300F5-909D-2C66-EB13-559EC1C35279}"/>
                </a:ext>
              </a:extLst>
            </p:cNvPr>
            <p:cNvCxnSpPr>
              <a:cxnSpLocks/>
              <a:stCxn id="123" idx="6"/>
              <a:endCxn id="118" idx="2"/>
            </p:cNvCxnSpPr>
            <p:nvPr/>
          </p:nvCxnSpPr>
          <p:spPr>
            <a:xfrm>
              <a:off x="4749888" y="5147427"/>
              <a:ext cx="372594" cy="336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[R] 454">
              <a:extLst>
                <a:ext uri="{FF2B5EF4-FFF2-40B4-BE49-F238E27FC236}">
                  <a16:creationId xmlns:a16="http://schemas.microsoft.com/office/drawing/2014/main" id="{32737A75-D262-5D42-20B6-C93B87215380}"/>
                </a:ext>
              </a:extLst>
            </p:cNvPr>
            <p:cNvCxnSpPr>
              <a:cxnSpLocks/>
              <a:stCxn id="123" idx="6"/>
              <a:endCxn id="119" idx="2"/>
            </p:cNvCxnSpPr>
            <p:nvPr/>
          </p:nvCxnSpPr>
          <p:spPr>
            <a:xfrm>
              <a:off x="4749888" y="5147427"/>
              <a:ext cx="372594" cy="503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[R] 457">
              <a:extLst>
                <a:ext uri="{FF2B5EF4-FFF2-40B4-BE49-F238E27FC236}">
                  <a16:creationId xmlns:a16="http://schemas.microsoft.com/office/drawing/2014/main" id="{D3FA78ED-94BC-0D3C-A296-DEAF620A9D90}"/>
                </a:ext>
              </a:extLst>
            </p:cNvPr>
            <p:cNvCxnSpPr>
              <a:cxnSpLocks/>
              <a:stCxn id="123" idx="6"/>
              <a:endCxn id="120" idx="2"/>
            </p:cNvCxnSpPr>
            <p:nvPr/>
          </p:nvCxnSpPr>
          <p:spPr>
            <a:xfrm>
              <a:off x="4749888" y="5147427"/>
              <a:ext cx="371780" cy="671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[R] 460">
              <a:extLst>
                <a:ext uri="{FF2B5EF4-FFF2-40B4-BE49-F238E27FC236}">
                  <a16:creationId xmlns:a16="http://schemas.microsoft.com/office/drawing/2014/main" id="{462FF91D-6741-660E-8B2D-C2CE77929B59}"/>
                </a:ext>
              </a:extLst>
            </p:cNvPr>
            <p:cNvCxnSpPr>
              <a:cxnSpLocks/>
              <a:stCxn id="123" idx="6"/>
              <a:endCxn id="121" idx="2"/>
            </p:cNvCxnSpPr>
            <p:nvPr/>
          </p:nvCxnSpPr>
          <p:spPr>
            <a:xfrm>
              <a:off x="4749888" y="5147427"/>
              <a:ext cx="371780" cy="838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직선 연결선[R] 463">
              <a:extLst>
                <a:ext uri="{FF2B5EF4-FFF2-40B4-BE49-F238E27FC236}">
                  <a16:creationId xmlns:a16="http://schemas.microsoft.com/office/drawing/2014/main" id="{3520E53B-3FC8-9D63-B9F4-D94E805DCD1B}"/>
                </a:ext>
              </a:extLst>
            </p:cNvPr>
            <p:cNvCxnSpPr>
              <a:cxnSpLocks/>
              <a:stCxn id="123" idx="6"/>
              <a:endCxn id="122" idx="2"/>
            </p:cNvCxnSpPr>
            <p:nvPr/>
          </p:nvCxnSpPr>
          <p:spPr>
            <a:xfrm>
              <a:off x="4749888" y="5147427"/>
              <a:ext cx="371780" cy="1005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직선 연결선[R] 466">
              <a:extLst>
                <a:ext uri="{FF2B5EF4-FFF2-40B4-BE49-F238E27FC236}">
                  <a16:creationId xmlns:a16="http://schemas.microsoft.com/office/drawing/2014/main" id="{14FCB380-03DA-8BF8-CE9C-94FF8E728EFC}"/>
                </a:ext>
              </a:extLst>
            </p:cNvPr>
            <p:cNvCxnSpPr>
              <a:cxnSpLocks/>
              <a:stCxn id="124" idx="6"/>
              <a:endCxn id="115" idx="2"/>
            </p:cNvCxnSpPr>
            <p:nvPr/>
          </p:nvCxnSpPr>
          <p:spPr>
            <a:xfrm flipV="1">
              <a:off x="4749888" y="4979790"/>
              <a:ext cx="372594" cy="33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연결선[R] 467">
              <a:extLst>
                <a:ext uri="{FF2B5EF4-FFF2-40B4-BE49-F238E27FC236}">
                  <a16:creationId xmlns:a16="http://schemas.microsoft.com/office/drawing/2014/main" id="{6410F696-8339-3E14-8543-ECB145B80366}"/>
                </a:ext>
              </a:extLst>
            </p:cNvPr>
            <p:cNvCxnSpPr>
              <a:cxnSpLocks/>
              <a:stCxn id="124" idx="6"/>
              <a:endCxn id="114" idx="2"/>
            </p:cNvCxnSpPr>
            <p:nvPr/>
          </p:nvCxnSpPr>
          <p:spPr>
            <a:xfrm flipV="1">
              <a:off x="4749888" y="4812999"/>
              <a:ext cx="372594" cy="501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직선 연결선[R] 468">
              <a:extLst>
                <a:ext uri="{FF2B5EF4-FFF2-40B4-BE49-F238E27FC236}">
                  <a16:creationId xmlns:a16="http://schemas.microsoft.com/office/drawing/2014/main" id="{B26146B7-E31C-B7DA-CCCA-45B72E8E9ACB}"/>
                </a:ext>
              </a:extLst>
            </p:cNvPr>
            <p:cNvCxnSpPr>
              <a:cxnSpLocks/>
              <a:stCxn id="124" idx="6"/>
              <a:endCxn id="116" idx="2"/>
            </p:cNvCxnSpPr>
            <p:nvPr/>
          </p:nvCxnSpPr>
          <p:spPr>
            <a:xfrm flipV="1">
              <a:off x="4749888" y="5146581"/>
              <a:ext cx="372594" cy="16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[R] 469">
              <a:extLst>
                <a:ext uri="{FF2B5EF4-FFF2-40B4-BE49-F238E27FC236}">
                  <a16:creationId xmlns:a16="http://schemas.microsoft.com/office/drawing/2014/main" id="{7E51FA2C-3220-9269-0352-FC96CF9617E2}"/>
                </a:ext>
              </a:extLst>
            </p:cNvPr>
            <p:cNvCxnSpPr>
              <a:cxnSpLocks/>
              <a:stCxn id="124" idx="6"/>
              <a:endCxn id="117" idx="2"/>
            </p:cNvCxnSpPr>
            <p:nvPr/>
          </p:nvCxnSpPr>
          <p:spPr>
            <a:xfrm>
              <a:off x="4749888" y="5314218"/>
              <a:ext cx="372594" cy="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[R] 470">
              <a:extLst>
                <a:ext uri="{FF2B5EF4-FFF2-40B4-BE49-F238E27FC236}">
                  <a16:creationId xmlns:a16="http://schemas.microsoft.com/office/drawing/2014/main" id="{372F3363-00BD-94D1-0775-49453B060876}"/>
                </a:ext>
              </a:extLst>
            </p:cNvPr>
            <p:cNvCxnSpPr>
              <a:cxnSpLocks/>
              <a:stCxn id="124" idx="6"/>
              <a:endCxn id="118" idx="2"/>
            </p:cNvCxnSpPr>
            <p:nvPr/>
          </p:nvCxnSpPr>
          <p:spPr>
            <a:xfrm>
              <a:off x="4749888" y="5314218"/>
              <a:ext cx="372594" cy="169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[R] 471">
              <a:extLst>
                <a:ext uri="{FF2B5EF4-FFF2-40B4-BE49-F238E27FC236}">
                  <a16:creationId xmlns:a16="http://schemas.microsoft.com/office/drawing/2014/main" id="{918DBEBC-D2EB-928D-C901-879984C8DC3A}"/>
                </a:ext>
              </a:extLst>
            </p:cNvPr>
            <p:cNvCxnSpPr>
              <a:cxnSpLocks/>
              <a:stCxn id="124" idx="6"/>
              <a:endCxn id="119" idx="2"/>
            </p:cNvCxnSpPr>
            <p:nvPr/>
          </p:nvCxnSpPr>
          <p:spPr>
            <a:xfrm>
              <a:off x="4749888" y="5314218"/>
              <a:ext cx="372594" cy="336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연결선[R] 472">
              <a:extLst>
                <a:ext uri="{FF2B5EF4-FFF2-40B4-BE49-F238E27FC236}">
                  <a16:creationId xmlns:a16="http://schemas.microsoft.com/office/drawing/2014/main" id="{79D8D08B-81C8-EF82-157A-77E53CA8531E}"/>
                </a:ext>
              </a:extLst>
            </p:cNvPr>
            <p:cNvCxnSpPr>
              <a:cxnSpLocks/>
              <a:stCxn id="124" idx="6"/>
              <a:endCxn id="120" idx="2"/>
            </p:cNvCxnSpPr>
            <p:nvPr/>
          </p:nvCxnSpPr>
          <p:spPr>
            <a:xfrm>
              <a:off x="4749888" y="5314218"/>
              <a:ext cx="371780" cy="504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[R] 473">
              <a:extLst>
                <a:ext uri="{FF2B5EF4-FFF2-40B4-BE49-F238E27FC236}">
                  <a16:creationId xmlns:a16="http://schemas.microsoft.com/office/drawing/2014/main" id="{937307DD-F5F1-3307-09BC-9C7DA7E25C1A}"/>
                </a:ext>
              </a:extLst>
            </p:cNvPr>
            <p:cNvCxnSpPr>
              <a:cxnSpLocks/>
              <a:stCxn id="124" idx="6"/>
              <a:endCxn id="121" idx="2"/>
            </p:cNvCxnSpPr>
            <p:nvPr/>
          </p:nvCxnSpPr>
          <p:spPr>
            <a:xfrm>
              <a:off x="4749888" y="5314218"/>
              <a:ext cx="371780" cy="671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[R] 474">
              <a:extLst>
                <a:ext uri="{FF2B5EF4-FFF2-40B4-BE49-F238E27FC236}">
                  <a16:creationId xmlns:a16="http://schemas.microsoft.com/office/drawing/2014/main" id="{41334997-004C-1B95-F679-CBFD4961C114}"/>
                </a:ext>
              </a:extLst>
            </p:cNvPr>
            <p:cNvCxnSpPr>
              <a:cxnSpLocks/>
              <a:stCxn id="124" idx="6"/>
              <a:endCxn id="122" idx="2"/>
            </p:cNvCxnSpPr>
            <p:nvPr/>
          </p:nvCxnSpPr>
          <p:spPr>
            <a:xfrm>
              <a:off x="4749888" y="5314218"/>
              <a:ext cx="371780" cy="838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직선 연결선[R] 503">
              <a:extLst>
                <a:ext uri="{FF2B5EF4-FFF2-40B4-BE49-F238E27FC236}">
                  <a16:creationId xmlns:a16="http://schemas.microsoft.com/office/drawing/2014/main" id="{37A64760-28B8-4458-4C10-10105F516826}"/>
                </a:ext>
              </a:extLst>
            </p:cNvPr>
            <p:cNvCxnSpPr>
              <a:cxnSpLocks/>
              <a:stCxn id="125" idx="6"/>
              <a:endCxn id="115" idx="2"/>
            </p:cNvCxnSpPr>
            <p:nvPr/>
          </p:nvCxnSpPr>
          <p:spPr>
            <a:xfrm flipV="1">
              <a:off x="4749888" y="4979790"/>
              <a:ext cx="372594" cy="501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[R] 504">
              <a:extLst>
                <a:ext uri="{FF2B5EF4-FFF2-40B4-BE49-F238E27FC236}">
                  <a16:creationId xmlns:a16="http://schemas.microsoft.com/office/drawing/2014/main" id="{9FA9CF6A-E9F7-7E14-B3E9-3F937032DC36}"/>
                </a:ext>
              </a:extLst>
            </p:cNvPr>
            <p:cNvCxnSpPr>
              <a:cxnSpLocks/>
              <a:stCxn id="125" idx="6"/>
              <a:endCxn id="114" idx="2"/>
            </p:cNvCxnSpPr>
            <p:nvPr/>
          </p:nvCxnSpPr>
          <p:spPr>
            <a:xfrm flipV="1">
              <a:off x="4749888" y="4812999"/>
              <a:ext cx="372594" cy="668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[R] 505">
              <a:extLst>
                <a:ext uri="{FF2B5EF4-FFF2-40B4-BE49-F238E27FC236}">
                  <a16:creationId xmlns:a16="http://schemas.microsoft.com/office/drawing/2014/main" id="{0DC2E4EA-D1BC-109B-9470-D8702B231FFC}"/>
                </a:ext>
              </a:extLst>
            </p:cNvPr>
            <p:cNvCxnSpPr>
              <a:cxnSpLocks/>
              <a:stCxn id="125" idx="6"/>
              <a:endCxn id="116" idx="2"/>
            </p:cNvCxnSpPr>
            <p:nvPr/>
          </p:nvCxnSpPr>
          <p:spPr>
            <a:xfrm flipV="1">
              <a:off x="4749888" y="5146581"/>
              <a:ext cx="372594" cy="33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연결선[R] 506">
              <a:extLst>
                <a:ext uri="{FF2B5EF4-FFF2-40B4-BE49-F238E27FC236}">
                  <a16:creationId xmlns:a16="http://schemas.microsoft.com/office/drawing/2014/main" id="{C5E76B2B-C1F6-1E91-C72D-E5A59CA8743D}"/>
                </a:ext>
              </a:extLst>
            </p:cNvPr>
            <p:cNvCxnSpPr>
              <a:cxnSpLocks/>
              <a:stCxn id="125" idx="6"/>
              <a:endCxn id="117" idx="2"/>
            </p:cNvCxnSpPr>
            <p:nvPr/>
          </p:nvCxnSpPr>
          <p:spPr>
            <a:xfrm flipV="1">
              <a:off x="4749888" y="5316985"/>
              <a:ext cx="372594" cy="164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연결선[R] 507">
              <a:extLst>
                <a:ext uri="{FF2B5EF4-FFF2-40B4-BE49-F238E27FC236}">
                  <a16:creationId xmlns:a16="http://schemas.microsoft.com/office/drawing/2014/main" id="{F949E4BF-5E60-6083-B361-3E41DA64088B}"/>
                </a:ext>
              </a:extLst>
            </p:cNvPr>
            <p:cNvCxnSpPr>
              <a:cxnSpLocks/>
              <a:stCxn id="125" idx="6"/>
              <a:endCxn id="118" idx="2"/>
            </p:cNvCxnSpPr>
            <p:nvPr/>
          </p:nvCxnSpPr>
          <p:spPr>
            <a:xfrm>
              <a:off x="4749888" y="5481009"/>
              <a:ext cx="372594" cy="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[R] 508">
              <a:extLst>
                <a:ext uri="{FF2B5EF4-FFF2-40B4-BE49-F238E27FC236}">
                  <a16:creationId xmlns:a16="http://schemas.microsoft.com/office/drawing/2014/main" id="{F315E56A-0B7E-2505-78B7-4194E9B50155}"/>
                </a:ext>
              </a:extLst>
            </p:cNvPr>
            <p:cNvCxnSpPr>
              <a:cxnSpLocks/>
              <a:stCxn id="125" idx="6"/>
              <a:endCxn id="119" idx="2"/>
            </p:cNvCxnSpPr>
            <p:nvPr/>
          </p:nvCxnSpPr>
          <p:spPr>
            <a:xfrm>
              <a:off x="4749888" y="5481009"/>
              <a:ext cx="372594" cy="169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직선 연결선[R] 509">
              <a:extLst>
                <a:ext uri="{FF2B5EF4-FFF2-40B4-BE49-F238E27FC236}">
                  <a16:creationId xmlns:a16="http://schemas.microsoft.com/office/drawing/2014/main" id="{150E8DDA-DDA7-0ABD-0B80-DD4004F7B82F}"/>
                </a:ext>
              </a:extLst>
            </p:cNvPr>
            <p:cNvCxnSpPr>
              <a:cxnSpLocks/>
              <a:stCxn id="125" idx="6"/>
              <a:endCxn id="120" idx="2"/>
            </p:cNvCxnSpPr>
            <p:nvPr/>
          </p:nvCxnSpPr>
          <p:spPr>
            <a:xfrm>
              <a:off x="4749888" y="5481009"/>
              <a:ext cx="371780" cy="338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[R] 510">
              <a:extLst>
                <a:ext uri="{FF2B5EF4-FFF2-40B4-BE49-F238E27FC236}">
                  <a16:creationId xmlns:a16="http://schemas.microsoft.com/office/drawing/2014/main" id="{5FC1BEEE-A314-8648-EF3A-512C1E543C35}"/>
                </a:ext>
              </a:extLst>
            </p:cNvPr>
            <p:cNvCxnSpPr>
              <a:cxnSpLocks/>
              <a:stCxn id="125" idx="6"/>
              <a:endCxn id="121" idx="2"/>
            </p:cNvCxnSpPr>
            <p:nvPr/>
          </p:nvCxnSpPr>
          <p:spPr>
            <a:xfrm>
              <a:off x="4749888" y="5481009"/>
              <a:ext cx="371780" cy="504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연결선[R] 511">
              <a:extLst>
                <a:ext uri="{FF2B5EF4-FFF2-40B4-BE49-F238E27FC236}">
                  <a16:creationId xmlns:a16="http://schemas.microsoft.com/office/drawing/2014/main" id="{8E727640-E5C4-633E-EF2F-3FC270930907}"/>
                </a:ext>
              </a:extLst>
            </p:cNvPr>
            <p:cNvCxnSpPr>
              <a:cxnSpLocks/>
              <a:stCxn id="125" idx="6"/>
              <a:endCxn id="122" idx="2"/>
            </p:cNvCxnSpPr>
            <p:nvPr/>
          </p:nvCxnSpPr>
          <p:spPr>
            <a:xfrm>
              <a:off x="4749888" y="5481009"/>
              <a:ext cx="371780" cy="671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직선 연결선[R] 531">
              <a:extLst>
                <a:ext uri="{FF2B5EF4-FFF2-40B4-BE49-F238E27FC236}">
                  <a16:creationId xmlns:a16="http://schemas.microsoft.com/office/drawing/2014/main" id="{EE57A0DE-D11D-8E4E-872E-880E7DF50AB6}"/>
                </a:ext>
              </a:extLst>
            </p:cNvPr>
            <p:cNvCxnSpPr>
              <a:cxnSpLocks/>
              <a:stCxn id="127" idx="6"/>
              <a:endCxn id="115" idx="2"/>
            </p:cNvCxnSpPr>
            <p:nvPr/>
          </p:nvCxnSpPr>
          <p:spPr>
            <a:xfrm flipV="1">
              <a:off x="4749888" y="4979790"/>
              <a:ext cx="372594" cy="838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직선 연결선[R] 532">
              <a:extLst>
                <a:ext uri="{FF2B5EF4-FFF2-40B4-BE49-F238E27FC236}">
                  <a16:creationId xmlns:a16="http://schemas.microsoft.com/office/drawing/2014/main" id="{72EE30FD-1098-6541-829B-E90A6B150DDF}"/>
                </a:ext>
              </a:extLst>
            </p:cNvPr>
            <p:cNvCxnSpPr>
              <a:cxnSpLocks/>
              <a:stCxn id="127" idx="6"/>
              <a:endCxn id="114" idx="2"/>
            </p:cNvCxnSpPr>
            <p:nvPr/>
          </p:nvCxnSpPr>
          <p:spPr>
            <a:xfrm flipV="1">
              <a:off x="4749888" y="4812999"/>
              <a:ext cx="372594" cy="1005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직선 연결선[R] 533">
              <a:extLst>
                <a:ext uri="{FF2B5EF4-FFF2-40B4-BE49-F238E27FC236}">
                  <a16:creationId xmlns:a16="http://schemas.microsoft.com/office/drawing/2014/main" id="{1CDF95B8-B14B-D2E8-24B7-52BCE608A7BB}"/>
                </a:ext>
              </a:extLst>
            </p:cNvPr>
            <p:cNvCxnSpPr>
              <a:cxnSpLocks/>
              <a:stCxn id="127" idx="6"/>
              <a:endCxn id="116" idx="2"/>
            </p:cNvCxnSpPr>
            <p:nvPr/>
          </p:nvCxnSpPr>
          <p:spPr>
            <a:xfrm flipV="1">
              <a:off x="4749888" y="5146581"/>
              <a:ext cx="372594" cy="6716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직선 연결선[R] 534">
              <a:extLst>
                <a:ext uri="{FF2B5EF4-FFF2-40B4-BE49-F238E27FC236}">
                  <a16:creationId xmlns:a16="http://schemas.microsoft.com/office/drawing/2014/main" id="{2947727E-C7D0-0446-CD84-AC7C9668DAB8}"/>
                </a:ext>
              </a:extLst>
            </p:cNvPr>
            <p:cNvCxnSpPr>
              <a:cxnSpLocks/>
              <a:stCxn id="127" idx="6"/>
              <a:endCxn id="117" idx="2"/>
            </p:cNvCxnSpPr>
            <p:nvPr/>
          </p:nvCxnSpPr>
          <p:spPr>
            <a:xfrm flipV="1">
              <a:off x="4749888" y="5316985"/>
              <a:ext cx="372594" cy="501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직선 연결선[R] 535">
              <a:extLst>
                <a:ext uri="{FF2B5EF4-FFF2-40B4-BE49-F238E27FC236}">
                  <a16:creationId xmlns:a16="http://schemas.microsoft.com/office/drawing/2014/main" id="{6906679F-585E-4175-A188-92C4AA5612E5}"/>
                </a:ext>
              </a:extLst>
            </p:cNvPr>
            <p:cNvCxnSpPr>
              <a:cxnSpLocks/>
              <a:stCxn id="127" idx="6"/>
              <a:endCxn id="118" idx="2"/>
            </p:cNvCxnSpPr>
            <p:nvPr/>
          </p:nvCxnSpPr>
          <p:spPr>
            <a:xfrm flipV="1">
              <a:off x="4749888" y="5483776"/>
              <a:ext cx="372594" cy="33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직선 연결선[R] 536">
              <a:extLst>
                <a:ext uri="{FF2B5EF4-FFF2-40B4-BE49-F238E27FC236}">
                  <a16:creationId xmlns:a16="http://schemas.microsoft.com/office/drawing/2014/main" id="{DF60514F-4C76-DD73-1EC9-8B8FCB1D1316}"/>
                </a:ext>
              </a:extLst>
            </p:cNvPr>
            <p:cNvCxnSpPr>
              <a:cxnSpLocks/>
              <a:stCxn id="127" idx="6"/>
              <a:endCxn id="119" idx="2"/>
            </p:cNvCxnSpPr>
            <p:nvPr/>
          </p:nvCxnSpPr>
          <p:spPr>
            <a:xfrm flipV="1">
              <a:off x="4749888" y="5650567"/>
              <a:ext cx="372594" cy="16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직선 연결선[R] 537">
              <a:extLst>
                <a:ext uri="{FF2B5EF4-FFF2-40B4-BE49-F238E27FC236}">
                  <a16:creationId xmlns:a16="http://schemas.microsoft.com/office/drawing/2014/main" id="{66E4BE53-F07D-4B60-04F7-25CFF414C97B}"/>
                </a:ext>
              </a:extLst>
            </p:cNvPr>
            <p:cNvCxnSpPr>
              <a:cxnSpLocks/>
              <a:stCxn id="127" idx="6"/>
              <a:endCxn id="120" idx="2"/>
            </p:cNvCxnSpPr>
            <p:nvPr/>
          </p:nvCxnSpPr>
          <p:spPr>
            <a:xfrm>
              <a:off x="4749888" y="5818204"/>
              <a:ext cx="371780" cy="8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직선 연결선[R] 538">
              <a:extLst>
                <a:ext uri="{FF2B5EF4-FFF2-40B4-BE49-F238E27FC236}">
                  <a16:creationId xmlns:a16="http://schemas.microsoft.com/office/drawing/2014/main" id="{6F853B7F-6107-5A0C-8AD8-9D6C84356139}"/>
                </a:ext>
              </a:extLst>
            </p:cNvPr>
            <p:cNvCxnSpPr>
              <a:cxnSpLocks/>
              <a:stCxn id="127" idx="6"/>
              <a:endCxn id="121" idx="2"/>
            </p:cNvCxnSpPr>
            <p:nvPr/>
          </p:nvCxnSpPr>
          <p:spPr>
            <a:xfrm>
              <a:off x="4749888" y="5818204"/>
              <a:ext cx="371780" cy="167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직선 연결선[R] 539">
              <a:extLst>
                <a:ext uri="{FF2B5EF4-FFF2-40B4-BE49-F238E27FC236}">
                  <a16:creationId xmlns:a16="http://schemas.microsoft.com/office/drawing/2014/main" id="{1D80ED73-006D-62A5-DA51-74C3A15D327C}"/>
                </a:ext>
              </a:extLst>
            </p:cNvPr>
            <p:cNvCxnSpPr>
              <a:cxnSpLocks/>
              <a:stCxn id="127" idx="6"/>
              <a:endCxn id="122" idx="2"/>
            </p:cNvCxnSpPr>
            <p:nvPr/>
          </p:nvCxnSpPr>
          <p:spPr>
            <a:xfrm>
              <a:off x="4749888" y="5818204"/>
              <a:ext cx="371780" cy="334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직선 연결선[R] 540">
              <a:extLst>
                <a:ext uri="{FF2B5EF4-FFF2-40B4-BE49-F238E27FC236}">
                  <a16:creationId xmlns:a16="http://schemas.microsoft.com/office/drawing/2014/main" id="{6DDCE2F5-2233-D40C-BA47-0806F0E0E67E}"/>
                </a:ext>
              </a:extLst>
            </p:cNvPr>
            <p:cNvCxnSpPr>
              <a:cxnSpLocks/>
              <a:stCxn id="126" idx="6"/>
              <a:endCxn id="115" idx="2"/>
            </p:cNvCxnSpPr>
            <p:nvPr/>
          </p:nvCxnSpPr>
          <p:spPr>
            <a:xfrm flipV="1">
              <a:off x="4749888" y="4979790"/>
              <a:ext cx="372594" cy="6716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직선 연결선[R] 541">
              <a:extLst>
                <a:ext uri="{FF2B5EF4-FFF2-40B4-BE49-F238E27FC236}">
                  <a16:creationId xmlns:a16="http://schemas.microsoft.com/office/drawing/2014/main" id="{A6E8DA0C-8AFE-DCDF-32DE-32752003C036}"/>
                </a:ext>
              </a:extLst>
            </p:cNvPr>
            <p:cNvCxnSpPr>
              <a:cxnSpLocks/>
              <a:stCxn id="126" idx="6"/>
              <a:endCxn id="114" idx="2"/>
            </p:cNvCxnSpPr>
            <p:nvPr/>
          </p:nvCxnSpPr>
          <p:spPr>
            <a:xfrm flipV="1">
              <a:off x="4749888" y="4812999"/>
              <a:ext cx="372594" cy="838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직선 연결선[R] 542">
              <a:extLst>
                <a:ext uri="{FF2B5EF4-FFF2-40B4-BE49-F238E27FC236}">
                  <a16:creationId xmlns:a16="http://schemas.microsoft.com/office/drawing/2014/main" id="{B33E70E1-32CB-2FB5-64D3-212EFE003D33}"/>
                </a:ext>
              </a:extLst>
            </p:cNvPr>
            <p:cNvCxnSpPr>
              <a:cxnSpLocks/>
              <a:stCxn id="126" idx="6"/>
              <a:endCxn id="116" idx="2"/>
            </p:cNvCxnSpPr>
            <p:nvPr/>
          </p:nvCxnSpPr>
          <p:spPr>
            <a:xfrm flipV="1">
              <a:off x="4749888" y="5146581"/>
              <a:ext cx="372594" cy="50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직선 연결선[R] 543">
              <a:extLst>
                <a:ext uri="{FF2B5EF4-FFF2-40B4-BE49-F238E27FC236}">
                  <a16:creationId xmlns:a16="http://schemas.microsoft.com/office/drawing/2014/main" id="{77E508AB-6F4E-8AC4-A641-115F1FC0B892}"/>
                </a:ext>
              </a:extLst>
            </p:cNvPr>
            <p:cNvCxnSpPr>
              <a:cxnSpLocks/>
              <a:stCxn id="126" idx="6"/>
              <a:endCxn id="117" idx="2"/>
            </p:cNvCxnSpPr>
            <p:nvPr/>
          </p:nvCxnSpPr>
          <p:spPr>
            <a:xfrm flipV="1">
              <a:off x="4749888" y="5316985"/>
              <a:ext cx="372594" cy="33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연결선[R] 544">
              <a:extLst>
                <a:ext uri="{FF2B5EF4-FFF2-40B4-BE49-F238E27FC236}">
                  <a16:creationId xmlns:a16="http://schemas.microsoft.com/office/drawing/2014/main" id="{0B9D39CF-1F81-9AAC-D9B0-8820FBABD99D}"/>
                </a:ext>
              </a:extLst>
            </p:cNvPr>
            <p:cNvCxnSpPr>
              <a:cxnSpLocks/>
              <a:stCxn id="126" idx="6"/>
              <a:endCxn id="118" idx="2"/>
            </p:cNvCxnSpPr>
            <p:nvPr/>
          </p:nvCxnSpPr>
          <p:spPr>
            <a:xfrm flipV="1">
              <a:off x="4749888" y="5483776"/>
              <a:ext cx="372594" cy="16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연결선[R] 545">
              <a:extLst>
                <a:ext uri="{FF2B5EF4-FFF2-40B4-BE49-F238E27FC236}">
                  <a16:creationId xmlns:a16="http://schemas.microsoft.com/office/drawing/2014/main" id="{B7B390F0-6ADB-6FDE-7389-2C84A99E8F9D}"/>
                </a:ext>
              </a:extLst>
            </p:cNvPr>
            <p:cNvCxnSpPr>
              <a:cxnSpLocks/>
              <a:stCxn id="126" idx="6"/>
              <a:endCxn id="119" idx="2"/>
            </p:cNvCxnSpPr>
            <p:nvPr/>
          </p:nvCxnSpPr>
          <p:spPr>
            <a:xfrm flipV="1">
              <a:off x="4749888" y="5650567"/>
              <a:ext cx="372594" cy="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연결선[R] 546">
              <a:extLst>
                <a:ext uri="{FF2B5EF4-FFF2-40B4-BE49-F238E27FC236}">
                  <a16:creationId xmlns:a16="http://schemas.microsoft.com/office/drawing/2014/main" id="{C1619311-5564-0682-A34E-9472B1DDE738}"/>
                </a:ext>
              </a:extLst>
            </p:cNvPr>
            <p:cNvCxnSpPr>
              <a:cxnSpLocks/>
              <a:stCxn id="126" idx="6"/>
              <a:endCxn id="120" idx="2"/>
            </p:cNvCxnSpPr>
            <p:nvPr/>
          </p:nvCxnSpPr>
          <p:spPr>
            <a:xfrm>
              <a:off x="4749888" y="5651413"/>
              <a:ext cx="371780" cy="167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연결선[R] 547">
              <a:extLst>
                <a:ext uri="{FF2B5EF4-FFF2-40B4-BE49-F238E27FC236}">
                  <a16:creationId xmlns:a16="http://schemas.microsoft.com/office/drawing/2014/main" id="{71CD2BC3-55A5-DDD2-64AA-B79D0F75307E}"/>
                </a:ext>
              </a:extLst>
            </p:cNvPr>
            <p:cNvCxnSpPr>
              <a:cxnSpLocks/>
              <a:stCxn id="126" idx="6"/>
              <a:endCxn id="121" idx="2"/>
            </p:cNvCxnSpPr>
            <p:nvPr/>
          </p:nvCxnSpPr>
          <p:spPr>
            <a:xfrm>
              <a:off x="4749888" y="5651413"/>
              <a:ext cx="371780" cy="334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연결선[R] 548">
              <a:extLst>
                <a:ext uri="{FF2B5EF4-FFF2-40B4-BE49-F238E27FC236}">
                  <a16:creationId xmlns:a16="http://schemas.microsoft.com/office/drawing/2014/main" id="{E877C22B-4B0E-E753-BF96-EB7FFBAF0B69}"/>
                </a:ext>
              </a:extLst>
            </p:cNvPr>
            <p:cNvCxnSpPr>
              <a:cxnSpLocks/>
              <a:stCxn id="126" idx="6"/>
              <a:endCxn id="122" idx="2"/>
            </p:cNvCxnSpPr>
            <p:nvPr/>
          </p:nvCxnSpPr>
          <p:spPr>
            <a:xfrm>
              <a:off x="4749888" y="5651413"/>
              <a:ext cx="371780" cy="501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7" name="TextBox 586">
            <a:extLst>
              <a:ext uri="{FF2B5EF4-FFF2-40B4-BE49-F238E27FC236}">
                <a16:creationId xmlns:a16="http://schemas.microsoft.com/office/drawing/2014/main" id="{FDE82A47-F825-BAE8-AD5D-8C21FE1AE5AF}"/>
              </a:ext>
            </a:extLst>
          </p:cNvPr>
          <p:cNvSpPr txBox="1"/>
          <p:nvPr/>
        </p:nvSpPr>
        <p:spPr>
          <a:xfrm>
            <a:off x="5787190" y="4212164"/>
            <a:ext cx="2366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400" dirty="0"/>
              <a:t>Neural Network for Predicting</a:t>
            </a:r>
            <a:endParaRPr kumimoji="1" lang="ko-Kore-GB" altLang="en-US" sz="1400" dirty="0"/>
          </a:p>
        </p:txBody>
      </p:sp>
      <p:sp>
        <p:nvSpPr>
          <p:cNvPr id="642" name="Freeform 2">
            <a:extLst>
              <a:ext uri="{FF2B5EF4-FFF2-40B4-BE49-F238E27FC236}">
                <a16:creationId xmlns:a16="http://schemas.microsoft.com/office/drawing/2014/main" id="{7DBA88A5-16DC-5BCB-5B6D-27E1DDD2B474}"/>
              </a:ext>
            </a:extLst>
          </p:cNvPr>
          <p:cNvSpPr/>
          <p:nvPr/>
        </p:nvSpPr>
        <p:spPr>
          <a:xfrm>
            <a:off x="7469173" y="3710310"/>
            <a:ext cx="338852" cy="369332"/>
          </a:xfrm>
          <a:custGeom>
            <a:avLst/>
            <a:gdLst/>
            <a:ahLst/>
            <a:cxnLst/>
            <a:rect l="l" t="t" r="r" b="b"/>
            <a:pathLst>
              <a:path w="2034505" h="1770019">
                <a:moveTo>
                  <a:pt x="0" y="0"/>
                </a:moveTo>
                <a:lnTo>
                  <a:pt x="2034505" y="0"/>
                </a:lnTo>
                <a:lnTo>
                  <a:pt x="2034505" y="1770019"/>
                </a:lnTo>
                <a:lnTo>
                  <a:pt x="0" y="17700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933FFD46-B37C-659F-B928-7F23FDDD989A}"/>
              </a:ext>
            </a:extLst>
          </p:cNvPr>
          <p:cNvSpPr txBox="1"/>
          <p:nvPr/>
        </p:nvSpPr>
        <p:spPr>
          <a:xfrm>
            <a:off x="7808025" y="3709593"/>
            <a:ext cx="13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b="1" dirty="0"/>
              <a:t>VAE and NN</a:t>
            </a:r>
            <a:endParaRPr kumimoji="1" lang="ko-Kore-GB" altLang="en-US" b="1" dirty="0"/>
          </a:p>
        </p:txBody>
      </p:sp>
      <p:cxnSp>
        <p:nvCxnSpPr>
          <p:cNvPr id="648" name="꺾인 연결선[E] 647">
            <a:extLst>
              <a:ext uri="{FF2B5EF4-FFF2-40B4-BE49-F238E27FC236}">
                <a16:creationId xmlns:a16="http://schemas.microsoft.com/office/drawing/2014/main" id="{C3C387D2-3AEF-FF79-2070-72D2405FED73}"/>
              </a:ext>
            </a:extLst>
          </p:cNvPr>
          <p:cNvCxnSpPr>
            <a:cxnSpLocks/>
            <a:stCxn id="631" idx="2"/>
            <a:endCxn id="588" idx="3"/>
          </p:cNvCxnSpPr>
          <p:nvPr/>
        </p:nvCxnSpPr>
        <p:spPr>
          <a:xfrm rot="5400000">
            <a:off x="10123032" y="3526808"/>
            <a:ext cx="2333181" cy="343781"/>
          </a:xfrm>
          <a:prstGeom prst="bentConnector2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3" name="직선 화살표 연결선 652">
            <a:extLst>
              <a:ext uri="{FF2B5EF4-FFF2-40B4-BE49-F238E27FC236}">
                <a16:creationId xmlns:a16="http://schemas.microsoft.com/office/drawing/2014/main" id="{3B6CEB9D-8595-E12A-6A7C-AB41083BB024}"/>
              </a:ext>
            </a:extLst>
          </p:cNvPr>
          <p:cNvCxnSpPr>
            <a:cxnSpLocks/>
            <a:stCxn id="588" idx="1"/>
            <a:endCxn id="637" idx="3"/>
          </p:cNvCxnSpPr>
          <p:nvPr/>
        </p:nvCxnSpPr>
        <p:spPr>
          <a:xfrm flipH="1" flipV="1">
            <a:off x="5205410" y="4864550"/>
            <a:ext cx="368492" cy="739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56" name="그림 655" descr="실내 게임 및 스포츠, 보드게임, 사각형, 게임이(가) 표시된 사진&#10;&#10;자동 생성된 설명">
            <a:extLst>
              <a:ext uri="{FF2B5EF4-FFF2-40B4-BE49-F238E27FC236}">
                <a16:creationId xmlns:a16="http://schemas.microsoft.com/office/drawing/2014/main" id="{9A7BD715-68A5-80F8-5AC2-1D8EEB447D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90738" y1="60597" x2="56821" y2="77015"/>
                        <a14:foregroundMark x1="56821" y1="77015" x2="41802" y2="18507"/>
                        <a14:backgroundMark x1="69337" y1="12836" x2="95745" y2="27761"/>
                        <a14:backgroundMark x1="4130" y1="72537" x2="4130" y2="72537"/>
                        <a14:backgroundMark x1="10263" y1="61791" x2="15895" y2="58806"/>
                        <a14:backgroundMark x1="13267" y1="63881" x2="1877" y2="68060"/>
                        <a14:backgroundMark x1="36295" y1="37612" x2="14518" y2="58507"/>
                        <a14:backgroundMark x1="35795" y1="40299" x2="46683" y2="99701"/>
                        <a14:backgroundMark x1="38173" y1="33134" x2="38173" y2="33134"/>
                        <a14:backgroundMark x1="38673" y1="30448" x2="38048" y2="43582"/>
                        <a14:backgroundMark x1="93242" y1="80597" x2="60325" y2="98806"/>
                        <a14:backgroundMark x1="60325" y1="98806" x2="46558" y2="895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276943" y="4654796"/>
            <a:ext cx="1008471" cy="423430"/>
          </a:xfrm>
          <a:prstGeom prst="rect">
            <a:avLst/>
          </a:prstGeom>
        </p:spPr>
      </p:pic>
      <p:cxnSp>
        <p:nvCxnSpPr>
          <p:cNvPr id="657" name="직선 화살표 연결선 656">
            <a:extLst>
              <a:ext uri="{FF2B5EF4-FFF2-40B4-BE49-F238E27FC236}">
                <a16:creationId xmlns:a16="http://schemas.microsoft.com/office/drawing/2014/main" id="{7882A3BD-39C0-DFE2-48A8-2CFCEAB7AF3B}"/>
              </a:ext>
            </a:extLst>
          </p:cNvPr>
          <p:cNvCxnSpPr>
            <a:cxnSpLocks/>
            <a:stCxn id="637" idx="1"/>
            <a:endCxn id="656" idx="1"/>
          </p:cNvCxnSpPr>
          <p:nvPr/>
        </p:nvCxnSpPr>
        <p:spPr>
          <a:xfrm flipH="1">
            <a:off x="3285414" y="4864550"/>
            <a:ext cx="351742" cy="1961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3" name="Freeform 2">
            <a:extLst>
              <a:ext uri="{FF2B5EF4-FFF2-40B4-BE49-F238E27FC236}">
                <a16:creationId xmlns:a16="http://schemas.microsoft.com/office/drawing/2014/main" id="{2FF63DC5-603D-9A1E-3FE0-8AC80B7FC312}"/>
              </a:ext>
            </a:extLst>
          </p:cNvPr>
          <p:cNvSpPr/>
          <p:nvPr/>
        </p:nvSpPr>
        <p:spPr>
          <a:xfrm>
            <a:off x="2444203" y="1332184"/>
            <a:ext cx="338852" cy="369332"/>
          </a:xfrm>
          <a:custGeom>
            <a:avLst/>
            <a:gdLst/>
            <a:ahLst/>
            <a:cxnLst/>
            <a:rect l="l" t="t" r="r" b="b"/>
            <a:pathLst>
              <a:path w="2034505" h="1770019">
                <a:moveTo>
                  <a:pt x="0" y="0"/>
                </a:moveTo>
                <a:lnTo>
                  <a:pt x="2034505" y="0"/>
                </a:lnTo>
                <a:lnTo>
                  <a:pt x="2034505" y="1770019"/>
                </a:lnTo>
                <a:lnTo>
                  <a:pt x="0" y="17700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71" name="삼각형 670">
            <a:extLst>
              <a:ext uri="{FF2B5EF4-FFF2-40B4-BE49-F238E27FC236}">
                <a16:creationId xmlns:a16="http://schemas.microsoft.com/office/drawing/2014/main" id="{C6289A5E-D650-9886-97C1-A0B96FD10444}"/>
              </a:ext>
            </a:extLst>
          </p:cNvPr>
          <p:cNvSpPr/>
          <p:nvPr/>
        </p:nvSpPr>
        <p:spPr>
          <a:xfrm rot="19785627">
            <a:off x="8411355" y="4818905"/>
            <a:ext cx="814912" cy="705787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sz="800" dirty="0"/>
          </a:p>
        </p:txBody>
      </p:sp>
      <p:sp>
        <p:nvSpPr>
          <p:cNvPr id="672" name="삼각형 671">
            <a:extLst>
              <a:ext uri="{FF2B5EF4-FFF2-40B4-BE49-F238E27FC236}">
                <a16:creationId xmlns:a16="http://schemas.microsoft.com/office/drawing/2014/main" id="{2F36F779-D67C-ECB4-AD60-035BD1FE8B23}"/>
              </a:ext>
            </a:extLst>
          </p:cNvPr>
          <p:cNvSpPr/>
          <p:nvPr/>
        </p:nvSpPr>
        <p:spPr>
          <a:xfrm rot="1793234" flipH="1">
            <a:off x="10274208" y="4817814"/>
            <a:ext cx="814912" cy="705787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sz="800"/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9ABE1A17-682F-D9F3-791D-1AC67A629FF2}"/>
              </a:ext>
            </a:extLst>
          </p:cNvPr>
          <p:cNvSpPr txBox="1"/>
          <p:nvPr/>
        </p:nvSpPr>
        <p:spPr>
          <a:xfrm>
            <a:off x="8685784" y="5189153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800" dirty="0"/>
              <a:t>Encoder</a:t>
            </a:r>
            <a:endParaRPr kumimoji="1" lang="ko-Kore-GB" altLang="en-US" sz="800" dirty="0"/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A9E7A213-3ED6-E6C2-82DE-784C4F5FACB7}"/>
              </a:ext>
            </a:extLst>
          </p:cNvPr>
          <p:cNvSpPr txBox="1"/>
          <p:nvPr/>
        </p:nvSpPr>
        <p:spPr>
          <a:xfrm>
            <a:off x="10381980" y="5189153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800" dirty="0"/>
              <a:t>Decoder</a:t>
            </a:r>
            <a:endParaRPr kumimoji="1" lang="ko-Kore-GB" altLang="en-US" sz="800" dirty="0"/>
          </a:p>
        </p:txBody>
      </p:sp>
      <p:sp>
        <p:nvSpPr>
          <p:cNvPr id="675" name="직사각형 674">
            <a:extLst>
              <a:ext uri="{FF2B5EF4-FFF2-40B4-BE49-F238E27FC236}">
                <a16:creationId xmlns:a16="http://schemas.microsoft.com/office/drawing/2014/main" id="{A619FBE5-D38A-E7D6-C450-7A9C760DF93F}"/>
              </a:ext>
            </a:extLst>
          </p:cNvPr>
          <p:cNvSpPr/>
          <p:nvPr/>
        </p:nvSpPr>
        <p:spPr>
          <a:xfrm>
            <a:off x="10014983" y="5138502"/>
            <a:ext cx="129289" cy="2715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sz="800"/>
          </a:p>
        </p:txBody>
      </p:sp>
      <p:sp>
        <p:nvSpPr>
          <p:cNvPr id="676" name="직사각형 675">
            <a:extLst>
              <a:ext uri="{FF2B5EF4-FFF2-40B4-BE49-F238E27FC236}">
                <a16:creationId xmlns:a16="http://schemas.microsoft.com/office/drawing/2014/main" id="{D8B411C5-4289-D7B8-8B90-8D20EEFD02C1}"/>
              </a:ext>
            </a:extLst>
          </p:cNvPr>
          <p:cNvSpPr/>
          <p:nvPr/>
        </p:nvSpPr>
        <p:spPr>
          <a:xfrm>
            <a:off x="10014799" y="5138502"/>
            <a:ext cx="129289" cy="1357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sz="800"/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8185D21E-FCD8-63D8-73F8-55F3CF87498A}"/>
              </a:ext>
            </a:extLst>
          </p:cNvPr>
          <p:cNvSpPr txBox="1"/>
          <p:nvPr/>
        </p:nvSpPr>
        <p:spPr>
          <a:xfrm>
            <a:off x="9907979" y="541564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500" dirty="0"/>
              <a:t>Latent</a:t>
            </a:r>
          </a:p>
          <a:p>
            <a:pPr algn="ctr"/>
            <a:r>
              <a:rPr kumimoji="1" lang="en-US" altLang="ko-Kore-GB" sz="500" dirty="0"/>
              <a:t>Space</a:t>
            </a:r>
            <a:endParaRPr kumimoji="1" lang="ko-Kore-GB" altLang="en-US" sz="500" dirty="0"/>
          </a:p>
        </p:txBody>
      </p: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F3E9F416-60F2-D3BC-D749-E16933C6E56E}"/>
              </a:ext>
            </a:extLst>
          </p:cNvPr>
          <p:cNvSpPr/>
          <p:nvPr/>
        </p:nvSpPr>
        <p:spPr>
          <a:xfrm>
            <a:off x="9554555" y="5486187"/>
            <a:ext cx="127733" cy="1661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GB" altLang="en-US" sz="800" dirty="0"/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82CB5657-8A9A-EA14-D9E0-AAF42527F83E}"/>
              </a:ext>
            </a:extLst>
          </p:cNvPr>
          <p:cNvSpPr txBox="1"/>
          <p:nvPr/>
        </p:nvSpPr>
        <p:spPr>
          <a:xfrm>
            <a:off x="9498729" y="5454606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sz="800" b="0" i="1" u="none" strike="noStrike" dirty="0">
                <a:solidFill>
                  <a:srgbClr val="374151"/>
                </a:solidFill>
                <a:effectLst/>
                <a:latin typeface="KaTeX_Math"/>
              </a:rPr>
              <a:t>ϵ</a:t>
            </a:r>
            <a:endParaRPr kumimoji="1" lang="ko-Kore-GB" altLang="en-US" sz="800" dirty="0"/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46EB65B8-55B1-6A4A-3306-D057E6254F86}"/>
              </a:ext>
            </a:extLst>
          </p:cNvPr>
          <p:cNvSpPr txBox="1"/>
          <p:nvPr/>
        </p:nvSpPr>
        <p:spPr>
          <a:xfrm>
            <a:off x="9445938" y="5790708"/>
            <a:ext cx="3449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ko-Kore-GB" sz="500" dirty="0"/>
              <a:t>N(0,1)</a:t>
            </a:r>
            <a:endParaRPr kumimoji="1" lang="ko-Kore-GB" altLang="en-US" sz="500" dirty="0"/>
          </a:p>
        </p:txBody>
      </p:sp>
      <p:cxnSp>
        <p:nvCxnSpPr>
          <p:cNvPr id="681" name="직선 화살표 연결선 680">
            <a:extLst>
              <a:ext uri="{FF2B5EF4-FFF2-40B4-BE49-F238E27FC236}">
                <a16:creationId xmlns:a16="http://schemas.microsoft.com/office/drawing/2014/main" id="{A50689E4-25FB-96BA-B782-D62F1F86C2F3}"/>
              </a:ext>
            </a:extLst>
          </p:cNvPr>
          <p:cNvCxnSpPr>
            <a:cxnSpLocks/>
            <a:stCxn id="680" idx="0"/>
            <a:endCxn id="678" idx="2"/>
          </p:cNvCxnSpPr>
          <p:nvPr/>
        </p:nvCxnSpPr>
        <p:spPr>
          <a:xfrm flipV="1">
            <a:off x="9618421" y="5652303"/>
            <a:ext cx="1" cy="138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46B25BF4-F711-DFAE-D3E6-2D73D026C563}"/>
              </a:ext>
            </a:extLst>
          </p:cNvPr>
          <p:cNvSpPr/>
          <p:nvPr/>
        </p:nvSpPr>
        <p:spPr>
          <a:xfrm>
            <a:off x="9556043" y="5112164"/>
            <a:ext cx="127733" cy="1593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GB" altLang="en-US" sz="800" dirty="0"/>
          </a:p>
        </p:txBody>
      </p: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9D47483E-2E61-8B8F-E926-1875275BBF8D}"/>
              </a:ext>
            </a:extLst>
          </p:cNvPr>
          <p:cNvSpPr/>
          <p:nvPr/>
        </p:nvSpPr>
        <p:spPr>
          <a:xfrm>
            <a:off x="9556043" y="5269262"/>
            <a:ext cx="127733" cy="1661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GB" altLang="en-US" sz="800" dirty="0"/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6EBD0380-9282-5E13-6745-E7FF8D578614}"/>
              </a:ext>
            </a:extLst>
          </p:cNvPr>
          <p:cNvSpPr txBox="1"/>
          <p:nvPr/>
        </p:nvSpPr>
        <p:spPr>
          <a:xfrm>
            <a:off x="9504646" y="50799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sz="700" b="0" i="0" u="none" strike="noStrike" dirty="0">
                <a:solidFill>
                  <a:srgbClr val="374151"/>
                </a:solidFill>
                <a:effectLst/>
                <a:latin typeface="Söhne"/>
              </a:rPr>
              <a:t>μ</a:t>
            </a:r>
            <a:endParaRPr kumimoji="1" lang="ko-Kore-GB" altLang="en-US" sz="700" dirty="0"/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E7C4118E-30F4-6162-390A-CCC852E60DA3}"/>
              </a:ext>
            </a:extLst>
          </p:cNvPr>
          <p:cNvSpPr txBox="1"/>
          <p:nvPr/>
        </p:nvSpPr>
        <p:spPr>
          <a:xfrm>
            <a:off x="9503532" y="5248430"/>
            <a:ext cx="2327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sz="700" b="0" i="0" u="none" strike="noStrike" dirty="0">
                <a:solidFill>
                  <a:srgbClr val="374151"/>
                </a:solidFill>
                <a:effectLst/>
                <a:latin typeface="Söhne"/>
              </a:rPr>
              <a:t>σ</a:t>
            </a:r>
            <a:endParaRPr kumimoji="1" lang="ko-Kore-GB" altLang="en-US" sz="700" dirty="0"/>
          </a:p>
        </p:txBody>
      </p:sp>
      <p:cxnSp>
        <p:nvCxnSpPr>
          <p:cNvPr id="687" name="꺾인 연결선[E] 686">
            <a:extLst>
              <a:ext uri="{FF2B5EF4-FFF2-40B4-BE49-F238E27FC236}">
                <a16:creationId xmlns:a16="http://schemas.microsoft.com/office/drawing/2014/main" id="{6A6DF8B8-B46A-6455-15ED-4BF02DDDC4F4}"/>
              </a:ext>
            </a:extLst>
          </p:cNvPr>
          <p:cNvCxnSpPr>
            <a:cxnSpLocks/>
            <a:stCxn id="683" idx="3"/>
            <a:endCxn id="684" idx="3"/>
          </p:cNvCxnSpPr>
          <p:nvPr/>
        </p:nvCxnSpPr>
        <p:spPr>
          <a:xfrm>
            <a:off x="9683776" y="5191818"/>
            <a:ext cx="12700" cy="160502"/>
          </a:xfrm>
          <a:prstGeom prst="bentConnector3">
            <a:avLst>
              <a:gd name="adj1" fmla="val 925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꺾인 연결선[E] 687">
            <a:extLst>
              <a:ext uri="{FF2B5EF4-FFF2-40B4-BE49-F238E27FC236}">
                <a16:creationId xmlns:a16="http://schemas.microsoft.com/office/drawing/2014/main" id="{A6769DF7-1D4B-A34A-B414-96D289EDA6B0}"/>
              </a:ext>
            </a:extLst>
          </p:cNvPr>
          <p:cNvCxnSpPr>
            <a:cxnSpLocks/>
            <a:stCxn id="678" idx="3"/>
            <a:endCxn id="675" idx="1"/>
          </p:cNvCxnSpPr>
          <p:nvPr/>
        </p:nvCxnSpPr>
        <p:spPr>
          <a:xfrm flipV="1">
            <a:off x="9682288" y="5274298"/>
            <a:ext cx="332695" cy="29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꺾인 연결선[E] 688">
            <a:extLst>
              <a:ext uri="{FF2B5EF4-FFF2-40B4-BE49-F238E27FC236}">
                <a16:creationId xmlns:a16="http://schemas.microsoft.com/office/drawing/2014/main" id="{E3687429-0D33-46BC-7F37-BA0E2D0C9BCE}"/>
              </a:ext>
            </a:extLst>
          </p:cNvPr>
          <p:cNvCxnSpPr>
            <a:stCxn id="675" idx="1"/>
          </p:cNvCxnSpPr>
          <p:nvPr/>
        </p:nvCxnSpPr>
        <p:spPr>
          <a:xfrm rot="10800000">
            <a:off x="9795779" y="5273770"/>
            <a:ext cx="219204" cy="529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화살표 연결선 689">
            <a:extLst>
              <a:ext uri="{FF2B5EF4-FFF2-40B4-BE49-F238E27FC236}">
                <a16:creationId xmlns:a16="http://schemas.microsoft.com/office/drawing/2014/main" id="{156D76E7-7075-4879-ED86-EA266A54C59F}"/>
              </a:ext>
            </a:extLst>
          </p:cNvPr>
          <p:cNvCxnSpPr>
            <a:cxnSpLocks/>
            <a:stCxn id="671" idx="4"/>
            <a:endCxn id="683" idx="1"/>
          </p:cNvCxnSpPr>
          <p:nvPr/>
        </p:nvCxnSpPr>
        <p:spPr>
          <a:xfrm flipV="1">
            <a:off x="9348546" y="5191818"/>
            <a:ext cx="207497" cy="796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직선 화살표 연결선 690">
            <a:extLst>
              <a:ext uri="{FF2B5EF4-FFF2-40B4-BE49-F238E27FC236}">
                <a16:creationId xmlns:a16="http://schemas.microsoft.com/office/drawing/2014/main" id="{E9D49A65-79CE-A1B8-422F-5A6D49E78271}"/>
              </a:ext>
            </a:extLst>
          </p:cNvPr>
          <p:cNvCxnSpPr>
            <a:cxnSpLocks/>
            <a:stCxn id="671" idx="4"/>
            <a:endCxn id="684" idx="1"/>
          </p:cNvCxnSpPr>
          <p:nvPr/>
        </p:nvCxnSpPr>
        <p:spPr>
          <a:xfrm>
            <a:off x="9348546" y="5271471"/>
            <a:ext cx="207497" cy="8084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2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51775A-43FD-720A-69FA-622C1722AE3D}"/>
              </a:ext>
            </a:extLst>
          </p:cNvPr>
          <p:cNvGrpSpPr/>
          <p:nvPr/>
        </p:nvGrpSpPr>
        <p:grpSpPr>
          <a:xfrm>
            <a:off x="1735351" y="2884328"/>
            <a:ext cx="3570353" cy="1696580"/>
            <a:chOff x="873960" y="644711"/>
            <a:chExt cx="3570353" cy="169658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586EBC6-B019-AEBF-6740-5B37E1B8DAA8}"/>
                </a:ext>
              </a:extLst>
            </p:cNvPr>
            <p:cNvGrpSpPr/>
            <p:nvPr/>
          </p:nvGrpSpPr>
          <p:grpSpPr>
            <a:xfrm>
              <a:off x="873960" y="683850"/>
              <a:ext cx="3570353" cy="1343715"/>
              <a:chOff x="2279014" y="2222718"/>
              <a:chExt cx="3570353" cy="1343715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257A0BD-3500-C51C-D1E3-C43DBB5B99C2}"/>
                  </a:ext>
                </a:extLst>
              </p:cNvPr>
              <p:cNvGrpSpPr/>
              <p:nvPr/>
            </p:nvGrpSpPr>
            <p:grpSpPr>
              <a:xfrm>
                <a:off x="2519540" y="2761718"/>
                <a:ext cx="3187775" cy="483224"/>
                <a:chOff x="2519540" y="2761718"/>
                <a:chExt cx="3187775" cy="483224"/>
              </a:xfrm>
            </p:grpSpPr>
            <p:sp>
              <p:nvSpPr>
                <p:cNvPr id="4" name="수행의 시작/종료 3">
                  <a:extLst>
                    <a:ext uri="{FF2B5EF4-FFF2-40B4-BE49-F238E27FC236}">
                      <a16:creationId xmlns:a16="http://schemas.microsoft.com/office/drawing/2014/main" id="{39A0884D-5026-B61F-3ACF-FEB5D9C7F06A}"/>
                    </a:ext>
                  </a:extLst>
                </p:cNvPr>
                <p:cNvSpPr/>
                <p:nvPr/>
              </p:nvSpPr>
              <p:spPr>
                <a:xfrm rot="20196766">
                  <a:off x="2519540" y="2761718"/>
                  <a:ext cx="1495701" cy="353852"/>
                </a:xfrm>
                <a:prstGeom prst="flowChartTermina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GB" altLang="en-US" dirty="0"/>
                </a:p>
              </p:txBody>
            </p:sp>
            <p:sp>
              <p:nvSpPr>
                <p:cNvPr id="5" name="수행의 시작/종료 4">
                  <a:extLst>
                    <a:ext uri="{FF2B5EF4-FFF2-40B4-BE49-F238E27FC236}">
                      <a16:creationId xmlns:a16="http://schemas.microsoft.com/office/drawing/2014/main" id="{907BB934-C21E-2A33-134C-8D8B237FAADA}"/>
                    </a:ext>
                  </a:extLst>
                </p:cNvPr>
                <p:cNvSpPr/>
                <p:nvPr/>
              </p:nvSpPr>
              <p:spPr>
                <a:xfrm rot="2480115">
                  <a:off x="3474474" y="2878115"/>
                  <a:ext cx="1405370" cy="338239"/>
                </a:xfrm>
                <a:prstGeom prst="flowChartTermina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GB" altLang="en-US" dirty="0"/>
                </a:p>
              </p:txBody>
            </p:sp>
            <p:sp>
              <p:nvSpPr>
                <p:cNvPr id="7" name="수행의 시작/종료 6">
                  <a:extLst>
                    <a:ext uri="{FF2B5EF4-FFF2-40B4-BE49-F238E27FC236}">
                      <a16:creationId xmlns:a16="http://schemas.microsoft.com/office/drawing/2014/main" id="{EF76969B-532A-06A3-A38E-B032027A9C40}"/>
                    </a:ext>
                  </a:extLst>
                </p:cNvPr>
                <p:cNvSpPr/>
                <p:nvPr/>
              </p:nvSpPr>
              <p:spPr>
                <a:xfrm rot="8545787">
                  <a:off x="4301945" y="2906703"/>
                  <a:ext cx="1405370" cy="338239"/>
                </a:xfrm>
                <a:prstGeom prst="flowChartTermina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GB" altLang="en-US" dirty="0"/>
                </a:p>
              </p:txBody>
            </p:sp>
          </p:grpSp>
          <p:pic>
            <p:nvPicPr>
              <p:cNvPr id="10" name="그래픽 9" descr="단일 톱니바퀴 윤곽선">
                <a:extLst>
                  <a:ext uri="{FF2B5EF4-FFF2-40B4-BE49-F238E27FC236}">
                    <a16:creationId xmlns:a16="http://schemas.microsoft.com/office/drawing/2014/main" id="{CCACD79A-9991-33C7-D1B2-9D77B2233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2282" y="3229345"/>
                <a:ext cx="337088" cy="337088"/>
              </a:xfrm>
              <a:prstGeom prst="rect">
                <a:avLst/>
              </a:prstGeom>
            </p:spPr>
          </p:pic>
          <p:pic>
            <p:nvPicPr>
              <p:cNvPr id="11" name="그래픽 10" descr="단일 톱니바퀴 윤곽선">
                <a:extLst>
                  <a:ext uri="{FF2B5EF4-FFF2-40B4-BE49-F238E27FC236}">
                    <a16:creationId xmlns:a16="http://schemas.microsoft.com/office/drawing/2014/main" id="{05B72320-C62D-8CC5-1616-8D2D556AF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29338" y="2536894"/>
                <a:ext cx="337088" cy="33708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E44869-5912-25D5-8790-B8BF3D06CFD9}"/>
                  </a:ext>
                </a:extLst>
              </p:cNvPr>
              <p:cNvSpPr txBox="1"/>
              <p:nvPr/>
            </p:nvSpPr>
            <p:spPr>
              <a:xfrm rot="2982446">
                <a:off x="5326307" y="2376446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GB" dirty="0"/>
                  <a:t>Head</a:t>
                </a:r>
                <a:endParaRPr kumimoji="1" lang="ko-Kore-GB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E06EFC-8EB4-FF58-E261-01F1AA018E6F}"/>
                  </a:ext>
                </a:extLst>
              </p:cNvPr>
              <p:cNvSpPr txBox="1"/>
              <p:nvPr/>
            </p:nvSpPr>
            <p:spPr>
              <a:xfrm rot="14382955">
                <a:off x="2216048" y="3131082"/>
                <a:ext cx="495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GB" dirty="0"/>
                  <a:t>Tail</a:t>
                </a:r>
                <a:endParaRPr kumimoji="1" lang="ko-Kore-GB" alt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88A709-F17E-7F42-E78D-2300799068EF}"/>
                </a:ext>
              </a:extLst>
            </p:cNvPr>
            <p:cNvSpPr txBox="1"/>
            <p:nvPr/>
          </p:nvSpPr>
          <p:spPr>
            <a:xfrm>
              <a:off x="2840739" y="1971959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Act[0]</a:t>
              </a:r>
              <a:endParaRPr kumimoji="1" lang="ko-Kore-GB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E7389E-63E2-0189-6FEC-2359E2A598A2}"/>
                </a:ext>
              </a:extLst>
            </p:cNvPr>
            <p:cNvSpPr txBox="1"/>
            <p:nvPr/>
          </p:nvSpPr>
          <p:spPr>
            <a:xfrm>
              <a:off x="2009133" y="644711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Act[1]</a:t>
              </a:r>
              <a:endParaRPr kumimoji="1" lang="ko-Kore-GB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4D5459D-015F-732C-1A12-5608391D8307}"/>
              </a:ext>
            </a:extLst>
          </p:cNvPr>
          <p:cNvGrpSpPr/>
          <p:nvPr/>
        </p:nvGrpSpPr>
        <p:grpSpPr>
          <a:xfrm>
            <a:off x="6096000" y="2923283"/>
            <a:ext cx="4131213" cy="1706575"/>
            <a:chOff x="5445681" y="2923467"/>
            <a:chExt cx="4131213" cy="17065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5857463-9129-592F-EF3C-0E762505928B}"/>
                </a:ext>
              </a:extLst>
            </p:cNvPr>
            <p:cNvGrpSpPr/>
            <p:nvPr/>
          </p:nvGrpSpPr>
          <p:grpSpPr>
            <a:xfrm>
              <a:off x="5948118" y="3576497"/>
              <a:ext cx="3187775" cy="483224"/>
              <a:chOff x="2519540" y="2761718"/>
              <a:chExt cx="3187775" cy="483224"/>
            </a:xfrm>
          </p:grpSpPr>
          <p:sp>
            <p:nvSpPr>
              <p:cNvPr id="33" name="수행의 시작/종료 32">
                <a:extLst>
                  <a:ext uri="{FF2B5EF4-FFF2-40B4-BE49-F238E27FC236}">
                    <a16:creationId xmlns:a16="http://schemas.microsoft.com/office/drawing/2014/main" id="{87FCE1AE-9573-F7E4-C123-761DAA325B0F}"/>
                  </a:ext>
                </a:extLst>
              </p:cNvPr>
              <p:cNvSpPr/>
              <p:nvPr/>
            </p:nvSpPr>
            <p:spPr>
              <a:xfrm rot="20196766">
                <a:off x="2519540" y="2761718"/>
                <a:ext cx="1495701" cy="353852"/>
              </a:xfrm>
              <a:prstGeom prst="flowChartTermina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 dirty="0"/>
              </a:p>
            </p:txBody>
          </p:sp>
          <p:sp>
            <p:nvSpPr>
              <p:cNvPr id="34" name="수행의 시작/종료 33">
                <a:extLst>
                  <a:ext uri="{FF2B5EF4-FFF2-40B4-BE49-F238E27FC236}">
                    <a16:creationId xmlns:a16="http://schemas.microsoft.com/office/drawing/2014/main" id="{240E3C73-97C7-FF5C-84C2-978A82B54A5B}"/>
                  </a:ext>
                </a:extLst>
              </p:cNvPr>
              <p:cNvSpPr/>
              <p:nvPr/>
            </p:nvSpPr>
            <p:spPr>
              <a:xfrm rot="2480115">
                <a:off x="3474474" y="2878115"/>
                <a:ext cx="1405370" cy="338239"/>
              </a:xfrm>
              <a:prstGeom prst="flowChartTermina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 dirty="0"/>
              </a:p>
            </p:txBody>
          </p:sp>
          <p:sp>
            <p:nvSpPr>
              <p:cNvPr id="35" name="수행의 시작/종료 34">
                <a:extLst>
                  <a:ext uri="{FF2B5EF4-FFF2-40B4-BE49-F238E27FC236}">
                    <a16:creationId xmlns:a16="http://schemas.microsoft.com/office/drawing/2014/main" id="{65382AE4-5E05-067C-79E8-0EDA9FC8E025}"/>
                  </a:ext>
                </a:extLst>
              </p:cNvPr>
              <p:cNvSpPr/>
              <p:nvPr/>
            </p:nvSpPr>
            <p:spPr>
              <a:xfrm rot="8545787">
                <a:off x="4301945" y="2906703"/>
                <a:ext cx="1405370" cy="338239"/>
              </a:xfrm>
              <a:prstGeom prst="flowChartTermina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0D7F83-6DD0-0FC7-FE4E-E4E056CB2908}"/>
                </a:ext>
              </a:extLst>
            </p:cNvPr>
            <p:cNvSpPr txBox="1"/>
            <p:nvPr/>
          </p:nvSpPr>
          <p:spPr>
            <a:xfrm rot="2982446">
              <a:off x="9053834" y="3077195"/>
              <a:ext cx="676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GB" dirty="0"/>
                <a:t>Head</a:t>
              </a:r>
              <a:endParaRPr kumimoji="1" lang="ko-Kore-GB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B0B914-EAFF-DE1A-F458-0B87F880B9AD}"/>
                </a:ext>
              </a:extLst>
            </p:cNvPr>
            <p:cNvSpPr txBox="1"/>
            <p:nvPr/>
          </p:nvSpPr>
          <p:spPr>
            <a:xfrm rot="14382955">
              <a:off x="5382715" y="40280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Tail</a:t>
              </a:r>
              <a:endParaRPr kumimoji="1" lang="ko-Kore-GB" altLang="en-US" dirty="0"/>
            </a:p>
          </p:txBody>
        </p: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3E645BA4-73A8-0C73-3449-DB029B09E4B3}"/>
                </a:ext>
              </a:extLst>
            </p:cNvPr>
            <p:cNvCxnSpPr>
              <a:stCxn id="35" idx="1"/>
              <a:endCxn id="35" idx="3"/>
            </p:cNvCxnSpPr>
            <p:nvPr/>
          </p:nvCxnSpPr>
          <p:spPr>
            <a:xfrm flipH="1">
              <a:off x="7876255" y="3462151"/>
              <a:ext cx="1113906" cy="856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FAF75FDE-AC28-DB17-771A-7E76BCE79D53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7078120" y="3397916"/>
              <a:ext cx="1041121" cy="943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B7A42CBA-622B-9A0B-88ED-6B76A7DE2503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H="1">
              <a:off x="6009559" y="3429412"/>
              <a:ext cx="1356048" cy="620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C48654-EB47-5810-6F2F-E1A6546208AF}"/>
                </a:ext>
              </a:extLst>
            </p:cNvPr>
            <p:cNvSpPr txBox="1"/>
            <p:nvPr/>
          </p:nvSpPr>
          <p:spPr>
            <a:xfrm>
              <a:off x="8957804" y="32132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</a:t>
              </a:r>
              <a:endParaRPr kumimoji="1" lang="ko-Kore-GB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34C62B-3AFD-793F-1C37-4EE762115E5D}"/>
                </a:ext>
              </a:extLst>
            </p:cNvPr>
            <p:cNvSpPr txBox="1"/>
            <p:nvPr/>
          </p:nvSpPr>
          <p:spPr>
            <a:xfrm>
              <a:off x="7588471" y="4260710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a’</a:t>
              </a:r>
              <a:endParaRPr kumimoji="1" lang="ko-Kore-GB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0F55A2-6980-DE31-F306-E2380FF28372}"/>
                </a:ext>
              </a:extLst>
            </p:cNvPr>
            <p:cNvSpPr txBox="1"/>
            <p:nvPr/>
          </p:nvSpPr>
          <p:spPr>
            <a:xfrm>
              <a:off x="8044571" y="426071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b</a:t>
              </a:r>
              <a:endParaRPr kumimoji="1" lang="ko-Kore-GB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4EB3374-D42B-2CC3-2FFA-369A7640781B}"/>
                </a:ext>
              </a:extLst>
            </p:cNvPr>
            <p:cNvSpPr txBox="1"/>
            <p:nvPr/>
          </p:nvSpPr>
          <p:spPr>
            <a:xfrm>
              <a:off x="6855596" y="310951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b’</a:t>
              </a:r>
              <a:endParaRPr kumimoji="1" lang="ko-Kore-GB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ED798E-491A-856D-8579-46466B9748D2}"/>
                </a:ext>
              </a:extLst>
            </p:cNvPr>
            <p:cNvSpPr txBox="1"/>
            <p:nvPr/>
          </p:nvSpPr>
          <p:spPr>
            <a:xfrm>
              <a:off x="7360629" y="319904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c</a:t>
              </a:r>
              <a:endParaRPr kumimoji="1" lang="ko-Kore-GB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3C6D71-6C1B-0E11-F703-11B3EBC83D98}"/>
                </a:ext>
              </a:extLst>
            </p:cNvPr>
            <p:cNvSpPr txBox="1"/>
            <p:nvPr/>
          </p:nvSpPr>
          <p:spPr>
            <a:xfrm>
              <a:off x="5736362" y="3874832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c’</a:t>
              </a:r>
              <a:endParaRPr kumimoji="1" lang="ko-Kore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844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6D24C0E-BDDE-62EA-0AB3-D42F93C40029}"/>
              </a:ext>
            </a:extLst>
          </p:cNvPr>
          <p:cNvSpPr/>
          <p:nvPr/>
        </p:nvSpPr>
        <p:spPr>
          <a:xfrm>
            <a:off x="1295400" y="1270000"/>
            <a:ext cx="22606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GB" dirty="0"/>
              <a:t>Input</a:t>
            </a:r>
          </a:p>
          <a:p>
            <a:pPr algn="ctr"/>
            <a:r>
              <a:rPr kumimoji="1" lang="en-US" altLang="ko-Kore-GB" dirty="0"/>
              <a:t>Latent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Dimension</a:t>
            </a:r>
            <a:endParaRPr kumimoji="1" lang="ko-Kore-GB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03AEC86-3208-B440-14E1-BE037C995DA7}"/>
              </a:ext>
            </a:extLst>
          </p:cNvPr>
          <p:cNvSpPr/>
          <p:nvPr/>
        </p:nvSpPr>
        <p:spPr>
          <a:xfrm>
            <a:off x="4316942" y="1270000"/>
            <a:ext cx="16764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128</a:t>
            </a:r>
            <a:r>
              <a:rPr kumimoji="1" lang="ko-KR" altLang="en-US" dirty="0"/>
              <a:t> </a:t>
            </a:r>
            <a:r>
              <a:rPr kumimoji="1" lang="en-US" altLang="ko-KR" dirty="0"/>
              <a:t>Neurons</a:t>
            </a:r>
            <a:endParaRPr kumimoji="1" lang="ko-Kore-GB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B8792CD-CF98-6CFF-5F54-308022755791}"/>
              </a:ext>
            </a:extLst>
          </p:cNvPr>
          <p:cNvSpPr/>
          <p:nvPr/>
        </p:nvSpPr>
        <p:spPr>
          <a:xfrm>
            <a:off x="6754284" y="1270000"/>
            <a:ext cx="16764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64</a:t>
            </a:r>
            <a:r>
              <a:rPr kumimoji="1" lang="ko-KR" altLang="en-US" dirty="0"/>
              <a:t> </a:t>
            </a:r>
            <a:r>
              <a:rPr kumimoji="1" lang="en-US" altLang="ko-KR" dirty="0"/>
              <a:t>Neurons</a:t>
            </a:r>
            <a:endParaRPr kumimoji="1" lang="ko-Kore-GB" altLang="en-US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3EB4D50-1B2B-B182-3505-F452A2D780ED}"/>
              </a:ext>
            </a:extLst>
          </p:cNvPr>
          <p:cNvSpPr/>
          <p:nvPr/>
        </p:nvSpPr>
        <p:spPr>
          <a:xfrm>
            <a:off x="9191625" y="1270000"/>
            <a:ext cx="22606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Output</a:t>
            </a:r>
          </a:p>
          <a:p>
            <a:pPr algn="ctr"/>
            <a:r>
              <a:rPr kumimoji="1" lang="en-US" altLang="ko-KR" dirty="0"/>
              <a:t>Latent Dimension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DF6453D-D960-6383-1B81-5C63AB8BBA68}"/>
              </a:ext>
            </a:extLst>
          </p:cNvPr>
          <p:cNvCxnSpPr>
            <a:stCxn id="174" idx="3"/>
            <a:endCxn id="175" idx="1"/>
          </p:cNvCxnSpPr>
          <p:nvPr/>
        </p:nvCxnSpPr>
        <p:spPr>
          <a:xfrm>
            <a:off x="3556000" y="1593850"/>
            <a:ext cx="760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3509B50F-B146-97E8-841D-9F51FFA550E4}"/>
              </a:ext>
            </a:extLst>
          </p:cNvPr>
          <p:cNvCxnSpPr>
            <a:cxnSpLocks/>
            <a:stCxn id="175" idx="3"/>
            <a:endCxn id="176" idx="1"/>
          </p:cNvCxnSpPr>
          <p:nvPr/>
        </p:nvCxnSpPr>
        <p:spPr>
          <a:xfrm>
            <a:off x="5993342" y="1593850"/>
            <a:ext cx="760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C24F5F96-0334-D7D6-06F2-D44F33F0B4F6}"/>
              </a:ext>
            </a:extLst>
          </p:cNvPr>
          <p:cNvCxnSpPr>
            <a:stCxn id="176" idx="3"/>
            <a:endCxn id="177" idx="1"/>
          </p:cNvCxnSpPr>
          <p:nvPr/>
        </p:nvCxnSpPr>
        <p:spPr>
          <a:xfrm>
            <a:off x="8430684" y="1593850"/>
            <a:ext cx="76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DB9B43AC-74AF-D529-A6D2-5EB2BF2A20CF}"/>
              </a:ext>
            </a:extLst>
          </p:cNvPr>
          <p:cNvSpPr txBox="1"/>
          <p:nvPr/>
        </p:nvSpPr>
        <p:spPr>
          <a:xfrm>
            <a:off x="3755973" y="1319135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400" dirty="0"/>
              <a:t>FC</a:t>
            </a:r>
            <a:endParaRPr kumimoji="1" lang="ko-Kore-GB" altLang="en-US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85F80AD-42A1-C915-FFBD-16E6255D261F}"/>
              </a:ext>
            </a:extLst>
          </p:cNvPr>
          <p:cNvSpPr txBox="1"/>
          <p:nvPr/>
        </p:nvSpPr>
        <p:spPr>
          <a:xfrm>
            <a:off x="6193315" y="1319135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400" dirty="0"/>
              <a:t>FC</a:t>
            </a:r>
            <a:endParaRPr kumimoji="1" lang="ko-Kore-GB" altLang="en-US" sz="14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E71896A-7B79-D26E-4B3B-885976C90373}"/>
              </a:ext>
            </a:extLst>
          </p:cNvPr>
          <p:cNvSpPr txBox="1"/>
          <p:nvPr/>
        </p:nvSpPr>
        <p:spPr>
          <a:xfrm>
            <a:off x="8630657" y="1319135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400" dirty="0"/>
              <a:t>FC</a:t>
            </a:r>
            <a:endParaRPr kumimoji="1" lang="ko-Kore-GB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81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삼각형 3">
            <a:extLst>
              <a:ext uri="{FF2B5EF4-FFF2-40B4-BE49-F238E27FC236}">
                <a16:creationId xmlns:a16="http://schemas.microsoft.com/office/drawing/2014/main" id="{546D396A-6221-AEAF-A72A-FE13A0684A85}"/>
              </a:ext>
            </a:extLst>
          </p:cNvPr>
          <p:cNvSpPr/>
          <p:nvPr/>
        </p:nvSpPr>
        <p:spPr>
          <a:xfrm rot="19785627">
            <a:off x="1981201" y="863598"/>
            <a:ext cx="1761066" cy="1518160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0D66AF70-47DC-6E06-D830-837DAE127DDC}"/>
              </a:ext>
            </a:extLst>
          </p:cNvPr>
          <p:cNvSpPr/>
          <p:nvPr/>
        </p:nvSpPr>
        <p:spPr>
          <a:xfrm rot="1793234" flipH="1">
            <a:off x="5722002" y="861252"/>
            <a:ext cx="1761066" cy="1518160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0DEE2-FF72-4BDF-4BB1-5B7D652F5482}"/>
              </a:ext>
            </a:extLst>
          </p:cNvPr>
          <p:cNvSpPr txBox="1"/>
          <p:nvPr/>
        </p:nvSpPr>
        <p:spPr>
          <a:xfrm>
            <a:off x="2574255" y="1660009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Encoder</a:t>
            </a:r>
            <a:endParaRPr kumimoji="1" lang="ko-Kore-GB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7C13A-BB72-264C-58A2-6FA006B6FD8B}"/>
              </a:ext>
            </a:extLst>
          </p:cNvPr>
          <p:cNvSpPr txBox="1"/>
          <p:nvPr/>
        </p:nvSpPr>
        <p:spPr>
          <a:xfrm>
            <a:off x="5954904" y="1660009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Decoder</a:t>
            </a:r>
            <a:endParaRPr kumimoji="1" lang="ko-Kore-GB" altLang="en-US" dirty="0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A06B2138-A705-BDB6-CD82-3410500FEE59}"/>
              </a:ext>
            </a:extLst>
          </p:cNvPr>
          <p:cNvSpPr/>
          <p:nvPr/>
        </p:nvSpPr>
        <p:spPr>
          <a:xfrm>
            <a:off x="5655733" y="4550291"/>
            <a:ext cx="440267" cy="1295399"/>
          </a:xfrm>
          <a:prstGeom prst="cube">
            <a:avLst>
              <a:gd name="adj" fmla="val 6318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44A5F-3DFE-2F4A-6609-3878B59FC37E}"/>
              </a:ext>
            </a:extLst>
          </p:cNvPr>
          <p:cNvSpPr txBox="1"/>
          <p:nvPr/>
        </p:nvSpPr>
        <p:spPr>
          <a:xfrm>
            <a:off x="7584933" y="4743458"/>
            <a:ext cx="647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Latent</a:t>
            </a:r>
          </a:p>
          <a:p>
            <a:pPr algn="ctr"/>
            <a:r>
              <a:rPr kumimoji="1" lang="en-US" altLang="ko-Kore-GB" sz="1400" dirty="0"/>
              <a:t>space</a:t>
            </a:r>
            <a:endParaRPr kumimoji="1" lang="ko-Kore-GB" altLang="en-US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97A19D-2FDA-D3F8-C6D8-E1ED782FA567}"/>
              </a:ext>
            </a:extLst>
          </p:cNvPr>
          <p:cNvGrpSpPr/>
          <p:nvPr/>
        </p:nvGrpSpPr>
        <p:grpSpPr>
          <a:xfrm>
            <a:off x="7763168" y="5278076"/>
            <a:ext cx="276038" cy="695240"/>
            <a:chOff x="4555436" y="1981200"/>
            <a:chExt cx="406401" cy="132926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7CE1E5-39E6-0445-E791-B336668B4AEF}"/>
                </a:ext>
              </a:extLst>
            </p:cNvPr>
            <p:cNvSpPr/>
            <p:nvPr/>
          </p:nvSpPr>
          <p:spPr>
            <a:xfrm>
              <a:off x="4555437" y="1981200"/>
              <a:ext cx="406400" cy="13292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D401CFF-AE70-1261-D536-9C6B6C7EAB79}"/>
                </a:ext>
              </a:extLst>
            </p:cNvPr>
            <p:cNvSpPr/>
            <p:nvPr/>
          </p:nvSpPr>
          <p:spPr>
            <a:xfrm>
              <a:off x="4555436" y="2627290"/>
              <a:ext cx="406400" cy="6831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BCEF704-ED17-BA8C-0C05-613D3FEEAFAD}"/>
              </a:ext>
            </a:extLst>
          </p:cNvPr>
          <p:cNvSpPr txBox="1"/>
          <p:nvPr/>
        </p:nvSpPr>
        <p:spPr>
          <a:xfrm>
            <a:off x="5819963" y="50391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8</a:t>
            </a:r>
            <a:endParaRPr kumimoji="1" lang="ko-Kore-GB" altLang="en-US" sz="1400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B38586E0-C482-2535-3FF4-732DE0B195AE}"/>
              </a:ext>
            </a:extLst>
          </p:cNvPr>
          <p:cNvCxnSpPr>
            <a:cxnSpLocks/>
          </p:cNvCxnSpPr>
          <p:nvPr/>
        </p:nvCxnSpPr>
        <p:spPr>
          <a:xfrm flipV="1">
            <a:off x="5843985" y="5550203"/>
            <a:ext cx="1045329" cy="28555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0F200053-BB76-14E5-086F-43D08D83A7ED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6014951" y="4550291"/>
            <a:ext cx="874363" cy="29511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7D771DF3-F2F6-51C5-7A8D-FF0A9E97DDAF}"/>
              </a:ext>
            </a:extLst>
          </p:cNvPr>
          <p:cNvCxnSpPr>
            <a:cxnSpLocks/>
          </p:cNvCxnSpPr>
          <p:nvPr/>
        </p:nvCxnSpPr>
        <p:spPr>
          <a:xfrm flipV="1">
            <a:off x="8035756" y="4551505"/>
            <a:ext cx="678647" cy="72727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23E28C7-C0BF-2A4F-DF4B-E1562140F445}"/>
              </a:ext>
            </a:extLst>
          </p:cNvPr>
          <p:cNvGrpSpPr/>
          <p:nvPr/>
        </p:nvGrpSpPr>
        <p:grpSpPr>
          <a:xfrm>
            <a:off x="6912135" y="4840798"/>
            <a:ext cx="276038" cy="695240"/>
            <a:chOff x="4555436" y="1981200"/>
            <a:chExt cx="406401" cy="132926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F771E32-A4C3-067F-ACC6-5C56DDDC57CB}"/>
                </a:ext>
              </a:extLst>
            </p:cNvPr>
            <p:cNvSpPr/>
            <p:nvPr/>
          </p:nvSpPr>
          <p:spPr>
            <a:xfrm>
              <a:off x="4555437" y="1981200"/>
              <a:ext cx="406400" cy="13292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7DBFDF9-BE71-495B-F2CA-C72B2CA2D2AF}"/>
                </a:ext>
              </a:extLst>
            </p:cNvPr>
            <p:cNvSpPr/>
            <p:nvPr/>
          </p:nvSpPr>
          <p:spPr>
            <a:xfrm>
              <a:off x="4555436" y="2627290"/>
              <a:ext cx="406400" cy="6831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123CB1-4B97-9B9F-6118-567EFA051D36}"/>
              </a:ext>
            </a:extLst>
          </p:cNvPr>
          <p:cNvSpPr txBox="1"/>
          <p:nvPr/>
        </p:nvSpPr>
        <p:spPr>
          <a:xfrm>
            <a:off x="6905648" y="483321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μ</a:t>
            </a:r>
            <a:endParaRPr kumimoji="1" lang="ko-Kore-GB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3E85AF-D2B7-CC65-EAB2-0CA2E1774621}"/>
              </a:ext>
            </a:extLst>
          </p:cNvPr>
          <p:cNvSpPr txBox="1"/>
          <p:nvPr/>
        </p:nvSpPr>
        <p:spPr>
          <a:xfrm>
            <a:off x="6910524" y="519315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σ</a:t>
            </a:r>
            <a:endParaRPr kumimoji="1" lang="ko-Kore-GB" altLang="en-US" sz="1600" dirty="0"/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90FC96FF-BB07-14E7-E3CD-BDA348CA4AFD}"/>
              </a:ext>
            </a:extLst>
          </p:cNvPr>
          <p:cNvSpPr/>
          <p:nvPr/>
        </p:nvSpPr>
        <p:spPr>
          <a:xfrm rot="256851" flipH="1">
            <a:off x="7322795" y="4838707"/>
            <a:ext cx="328091" cy="1508794"/>
          </a:xfrm>
          <a:custGeom>
            <a:avLst/>
            <a:gdLst/>
            <a:ahLst/>
            <a:cxnLst/>
            <a:rect l="l" t="t" r="r" b="b"/>
            <a:pathLst>
              <a:path w="508739" h="4114800">
                <a:moveTo>
                  <a:pt x="0" y="0"/>
                </a:moveTo>
                <a:lnTo>
                  <a:pt x="508739" y="0"/>
                </a:lnTo>
                <a:lnTo>
                  <a:pt x="5087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28C92C-E603-6106-9796-9BEDB1950B8A}"/>
              </a:ext>
            </a:extLst>
          </p:cNvPr>
          <p:cNvSpPr/>
          <p:nvPr/>
        </p:nvSpPr>
        <p:spPr>
          <a:xfrm>
            <a:off x="5161804" y="1551058"/>
            <a:ext cx="279400" cy="584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463E1B-868D-BACB-E2F1-A2238810D56F}"/>
              </a:ext>
            </a:extLst>
          </p:cNvPr>
          <p:cNvSpPr/>
          <p:nvPr/>
        </p:nvSpPr>
        <p:spPr>
          <a:xfrm>
            <a:off x="5161406" y="1551058"/>
            <a:ext cx="279400" cy="2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BE260-0178-7F3A-0851-D351AFD8A0B3}"/>
              </a:ext>
            </a:extLst>
          </p:cNvPr>
          <p:cNvSpPr txBox="1"/>
          <p:nvPr/>
        </p:nvSpPr>
        <p:spPr>
          <a:xfrm>
            <a:off x="5019646" y="2147199"/>
            <a:ext cx="577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200" dirty="0"/>
              <a:t>Latent</a:t>
            </a:r>
          </a:p>
          <a:p>
            <a:pPr algn="ctr"/>
            <a:r>
              <a:rPr kumimoji="1" lang="en-US" altLang="ko-Kore-GB" sz="1200" dirty="0"/>
              <a:t>Space</a:t>
            </a:r>
            <a:endParaRPr kumimoji="1" lang="ko-Kore-GB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E277FA-81CD-EFA2-1FB0-FC1B2DACA3C7}"/>
              </a:ext>
            </a:extLst>
          </p:cNvPr>
          <p:cNvSpPr/>
          <p:nvPr/>
        </p:nvSpPr>
        <p:spPr>
          <a:xfrm>
            <a:off x="4166796" y="2298934"/>
            <a:ext cx="276037" cy="357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752FF-158F-12F8-737C-BB2D30218D02}"/>
              </a:ext>
            </a:extLst>
          </p:cNvPr>
          <p:cNvSpPr txBox="1"/>
          <p:nvPr/>
        </p:nvSpPr>
        <p:spPr>
          <a:xfrm>
            <a:off x="4163523" y="22869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b="0" i="1" u="none" strike="noStrike" dirty="0">
                <a:solidFill>
                  <a:srgbClr val="374151"/>
                </a:solidFill>
                <a:effectLst/>
                <a:latin typeface="KaTeX_Math"/>
              </a:rPr>
              <a:t>ϵ</a:t>
            </a:r>
            <a:endParaRPr kumimoji="1" lang="ko-Kore-GB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9CBE4D-06DA-7800-8E3A-05C1D644D178}"/>
              </a:ext>
            </a:extLst>
          </p:cNvPr>
          <p:cNvSpPr txBox="1"/>
          <p:nvPr/>
        </p:nvSpPr>
        <p:spPr>
          <a:xfrm>
            <a:off x="4018517" y="2790718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ko-Kore-GB" sz="1200" dirty="0"/>
              <a:t>N(0,1)</a:t>
            </a:r>
            <a:endParaRPr kumimoji="1" lang="ko-Kore-GB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EF2DDF3-5738-7CBE-3A69-D3866AC076C7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4304814" y="2656253"/>
            <a:ext cx="3941" cy="134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DBD0A60-01CA-BD34-3807-E1B85E21132F}"/>
              </a:ext>
            </a:extLst>
          </p:cNvPr>
          <p:cNvGrpSpPr/>
          <p:nvPr/>
        </p:nvGrpSpPr>
        <p:grpSpPr>
          <a:xfrm>
            <a:off x="4170010" y="1494401"/>
            <a:ext cx="276038" cy="695240"/>
            <a:chOff x="4555436" y="1981200"/>
            <a:chExt cx="406401" cy="132926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18B11B-8370-A200-B9D3-A0B3D6C73EA5}"/>
                </a:ext>
              </a:extLst>
            </p:cNvPr>
            <p:cNvSpPr/>
            <p:nvPr/>
          </p:nvSpPr>
          <p:spPr>
            <a:xfrm>
              <a:off x="4555437" y="1981200"/>
              <a:ext cx="406400" cy="13292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7994C41-9DE2-AC5B-798A-72029192B5D6}"/>
                </a:ext>
              </a:extLst>
            </p:cNvPr>
            <p:cNvSpPr/>
            <p:nvPr/>
          </p:nvSpPr>
          <p:spPr>
            <a:xfrm>
              <a:off x="4555436" y="2627290"/>
              <a:ext cx="406400" cy="6831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7F90A7F-B79A-AC9A-6A2F-AB899910CAD4}"/>
              </a:ext>
            </a:extLst>
          </p:cNvPr>
          <p:cNvSpPr txBox="1"/>
          <p:nvPr/>
        </p:nvSpPr>
        <p:spPr>
          <a:xfrm>
            <a:off x="4163523" y="148681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μ</a:t>
            </a:r>
            <a:endParaRPr kumimoji="1" lang="ko-Kore-GB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DD88CC-89B4-F3F7-9128-83DE71E40358}"/>
              </a:ext>
            </a:extLst>
          </p:cNvPr>
          <p:cNvSpPr txBox="1"/>
          <p:nvPr/>
        </p:nvSpPr>
        <p:spPr>
          <a:xfrm>
            <a:off x="4168399" y="184675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ore-GB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σ</a:t>
            </a:r>
            <a:endParaRPr kumimoji="1" lang="ko-Kore-GB" altLang="en-US" sz="1600" dirty="0"/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18F53D76-5385-0638-D848-D6BEAE8CA7A7}"/>
              </a:ext>
            </a:extLst>
          </p:cNvPr>
          <p:cNvCxnSpPr>
            <a:stCxn id="34" idx="3"/>
            <a:endCxn id="35" idx="3"/>
          </p:cNvCxnSpPr>
          <p:nvPr/>
        </p:nvCxnSpPr>
        <p:spPr>
          <a:xfrm>
            <a:off x="4460399" y="1656096"/>
            <a:ext cx="1670" cy="359934"/>
          </a:xfrm>
          <a:prstGeom prst="bentConnector3">
            <a:avLst>
              <a:gd name="adj1" fmla="val 13788623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D2D1FA9D-90EB-5C8D-C393-785BF121C080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4453987" y="1843158"/>
            <a:ext cx="707817" cy="628429"/>
          </a:xfrm>
          <a:prstGeom prst="bentConnector3">
            <a:avLst>
              <a:gd name="adj1" fmla="val 657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61DC63DA-AA23-3C6D-C9C9-38FF8ABB98A3}"/>
              </a:ext>
            </a:extLst>
          </p:cNvPr>
          <p:cNvCxnSpPr>
            <a:stCxn id="6" idx="1"/>
          </p:cNvCxnSpPr>
          <p:nvPr/>
        </p:nvCxnSpPr>
        <p:spPr>
          <a:xfrm rot="10800000">
            <a:off x="4688092" y="1842022"/>
            <a:ext cx="473712" cy="1137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96BA908-D990-36E9-D73A-E90C3558EFDE}"/>
              </a:ext>
            </a:extLst>
          </p:cNvPr>
          <p:cNvCxnSpPr>
            <a:stCxn id="4" idx="4"/>
            <a:endCxn id="34" idx="1"/>
          </p:cNvCxnSpPr>
          <p:nvPr/>
        </p:nvCxnSpPr>
        <p:spPr>
          <a:xfrm flipV="1">
            <a:off x="4004736" y="1656096"/>
            <a:ext cx="158787" cy="17892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21D19E0-1222-DEEF-6F72-D54B4C8643F3}"/>
              </a:ext>
            </a:extLst>
          </p:cNvPr>
          <p:cNvCxnSpPr>
            <a:cxnSpLocks/>
            <a:stCxn id="4" idx="4"/>
            <a:endCxn id="35" idx="1"/>
          </p:cNvCxnSpPr>
          <p:nvPr/>
        </p:nvCxnSpPr>
        <p:spPr>
          <a:xfrm>
            <a:off x="4004736" y="1835017"/>
            <a:ext cx="163663" cy="18101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22C285-2CA7-AF20-299C-806E52B605B1}"/>
              </a:ext>
            </a:extLst>
          </p:cNvPr>
          <p:cNvGrpSpPr/>
          <p:nvPr/>
        </p:nvGrpSpPr>
        <p:grpSpPr>
          <a:xfrm>
            <a:off x="751967" y="1138395"/>
            <a:ext cx="1592039" cy="1154927"/>
            <a:chOff x="1769424" y="1170451"/>
            <a:chExt cx="1592039" cy="115492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E64AC4-003C-E40F-9BCB-82709B2794D1}"/>
                </a:ext>
              </a:extLst>
            </p:cNvPr>
            <p:cNvSpPr txBox="1"/>
            <p:nvPr/>
          </p:nvSpPr>
          <p:spPr>
            <a:xfrm>
              <a:off x="1769424" y="1170451"/>
              <a:ext cx="1592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sz="1200" dirty="0"/>
                <a:t>High dimensional Data</a:t>
              </a:r>
              <a:endParaRPr kumimoji="1" lang="ko-Kore-GB" altLang="en-US" sz="12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6F0AF21-E633-453D-B99B-E4A502AE3B98}"/>
                </a:ext>
              </a:extLst>
            </p:cNvPr>
            <p:cNvGrpSpPr/>
            <p:nvPr/>
          </p:nvGrpSpPr>
          <p:grpSpPr>
            <a:xfrm>
              <a:off x="1863695" y="1426186"/>
              <a:ext cx="1403497" cy="899192"/>
              <a:chOff x="7288619" y="1583511"/>
              <a:chExt cx="1403497" cy="899192"/>
            </a:xfrm>
          </p:grpSpPr>
          <p:sp>
            <p:nvSpPr>
              <p:cNvPr id="36" name="다중 문서 35">
                <a:extLst>
                  <a:ext uri="{FF2B5EF4-FFF2-40B4-BE49-F238E27FC236}">
                    <a16:creationId xmlns:a16="http://schemas.microsoft.com/office/drawing/2014/main" id="{C1547666-98BE-0701-BE5D-3233F940B43D}"/>
                  </a:ext>
                </a:extLst>
              </p:cNvPr>
              <p:cNvSpPr/>
              <p:nvPr/>
            </p:nvSpPr>
            <p:spPr>
              <a:xfrm>
                <a:off x="7374949" y="1636330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37" name="다중 문서 36">
                <a:extLst>
                  <a:ext uri="{FF2B5EF4-FFF2-40B4-BE49-F238E27FC236}">
                    <a16:creationId xmlns:a16="http://schemas.microsoft.com/office/drawing/2014/main" id="{8993DD83-EEA5-C3C0-7A16-15DE4C959A0F}"/>
                  </a:ext>
                </a:extLst>
              </p:cNvPr>
              <p:cNvSpPr/>
              <p:nvPr/>
            </p:nvSpPr>
            <p:spPr>
              <a:xfrm>
                <a:off x="7374949" y="1979599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38" name="다중 문서 37">
                <a:extLst>
                  <a:ext uri="{FF2B5EF4-FFF2-40B4-BE49-F238E27FC236}">
                    <a16:creationId xmlns:a16="http://schemas.microsoft.com/office/drawing/2014/main" id="{2A89017E-029F-B9EA-8DE2-814B19888A02}"/>
                  </a:ext>
                </a:extLst>
              </p:cNvPr>
              <p:cNvSpPr/>
              <p:nvPr/>
            </p:nvSpPr>
            <p:spPr>
              <a:xfrm>
                <a:off x="7809138" y="1636330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39" name="다중 문서 38">
                <a:extLst>
                  <a:ext uri="{FF2B5EF4-FFF2-40B4-BE49-F238E27FC236}">
                    <a16:creationId xmlns:a16="http://schemas.microsoft.com/office/drawing/2014/main" id="{74917450-153D-B37E-7BE9-800FB156DDB9}"/>
                  </a:ext>
                </a:extLst>
              </p:cNvPr>
              <p:cNvSpPr/>
              <p:nvPr/>
            </p:nvSpPr>
            <p:spPr>
              <a:xfrm>
                <a:off x="7809138" y="1979599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40" name="다중 문서 39">
                <a:extLst>
                  <a:ext uri="{FF2B5EF4-FFF2-40B4-BE49-F238E27FC236}">
                    <a16:creationId xmlns:a16="http://schemas.microsoft.com/office/drawing/2014/main" id="{C6FBD26C-5693-7675-2DA4-551AF64DE1D5}"/>
                  </a:ext>
                </a:extLst>
              </p:cNvPr>
              <p:cNvSpPr/>
              <p:nvPr/>
            </p:nvSpPr>
            <p:spPr>
              <a:xfrm>
                <a:off x="8243327" y="1636330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42" name="다중 문서 41">
                <a:extLst>
                  <a:ext uri="{FF2B5EF4-FFF2-40B4-BE49-F238E27FC236}">
                    <a16:creationId xmlns:a16="http://schemas.microsoft.com/office/drawing/2014/main" id="{CAF3BDB3-F7CA-80C4-4414-896BC1178191}"/>
                  </a:ext>
                </a:extLst>
              </p:cNvPr>
              <p:cNvSpPr/>
              <p:nvPr/>
            </p:nvSpPr>
            <p:spPr>
              <a:xfrm>
                <a:off x="8243327" y="1979599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DBBBF763-C802-CD5A-ED2C-E4BDB821EB9F}"/>
                  </a:ext>
                </a:extLst>
              </p:cNvPr>
              <p:cNvSpPr/>
              <p:nvPr/>
            </p:nvSpPr>
            <p:spPr>
              <a:xfrm>
                <a:off x="7288619" y="1583511"/>
                <a:ext cx="1403497" cy="8991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2316FD1-24A9-EE05-5914-18629D2EA5CE}"/>
                  </a:ext>
                </a:extLst>
              </p:cNvPr>
              <p:cNvSpPr/>
              <p:nvPr/>
            </p:nvSpPr>
            <p:spPr>
              <a:xfrm>
                <a:off x="7838270" y="2355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FDF5C75E-1D42-F5BD-FA3A-EFF61B9F873B}"/>
                  </a:ext>
                </a:extLst>
              </p:cNvPr>
              <p:cNvSpPr/>
              <p:nvPr/>
            </p:nvSpPr>
            <p:spPr>
              <a:xfrm>
                <a:off x="7970033" y="2355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06948EB-989B-A1CE-81D5-954CA9D6D33E}"/>
                  </a:ext>
                </a:extLst>
              </p:cNvPr>
              <p:cNvSpPr/>
              <p:nvPr/>
            </p:nvSpPr>
            <p:spPr>
              <a:xfrm>
                <a:off x="8101795" y="2355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</p:grp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94CDA76-ABC1-468C-7A43-0622F8A29DAE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>
            <a:off x="2249735" y="1843726"/>
            <a:ext cx="231641" cy="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1D2013-3959-4A30-6131-BA056BC95584}"/>
              </a:ext>
            </a:extLst>
          </p:cNvPr>
          <p:cNvGrpSpPr/>
          <p:nvPr/>
        </p:nvGrpSpPr>
        <p:grpSpPr>
          <a:xfrm>
            <a:off x="7159044" y="1129380"/>
            <a:ext cx="1592039" cy="1154927"/>
            <a:chOff x="1769424" y="1170451"/>
            <a:chExt cx="1592039" cy="115492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1DBA1F-E763-BE40-9E71-F21DB0088245}"/>
                </a:ext>
              </a:extLst>
            </p:cNvPr>
            <p:cNvSpPr txBox="1"/>
            <p:nvPr/>
          </p:nvSpPr>
          <p:spPr>
            <a:xfrm>
              <a:off x="1769424" y="1170451"/>
              <a:ext cx="1592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sz="1200" dirty="0"/>
                <a:t>High dimensional Data</a:t>
              </a:r>
              <a:endParaRPr kumimoji="1" lang="ko-Kore-GB" altLang="en-US" sz="1200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D27F065-D990-71AA-46F9-01248A76694B}"/>
                </a:ext>
              </a:extLst>
            </p:cNvPr>
            <p:cNvGrpSpPr/>
            <p:nvPr/>
          </p:nvGrpSpPr>
          <p:grpSpPr>
            <a:xfrm>
              <a:off x="1863695" y="1426186"/>
              <a:ext cx="1403497" cy="899192"/>
              <a:chOff x="7288619" y="1583511"/>
              <a:chExt cx="1403497" cy="899192"/>
            </a:xfrm>
          </p:grpSpPr>
          <p:sp>
            <p:nvSpPr>
              <p:cNvPr id="57" name="다중 문서 56">
                <a:extLst>
                  <a:ext uri="{FF2B5EF4-FFF2-40B4-BE49-F238E27FC236}">
                    <a16:creationId xmlns:a16="http://schemas.microsoft.com/office/drawing/2014/main" id="{52E5824C-E965-FC1F-5F3D-96DE952105E8}"/>
                  </a:ext>
                </a:extLst>
              </p:cNvPr>
              <p:cNvSpPr/>
              <p:nvPr/>
            </p:nvSpPr>
            <p:spPr>
              <a:xfrm>
                <a:off x="7374949" y="1636330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58" name="다중 문서 57">
                <a:extLst>
                  <a:ext uri="{FF2B5EF4-FFF2-40B4-BE49-F238E27FC236}">
                    <a16:creationId xmlns:a16="http://schemas.microsoft.com/office/drawing/2014/main" id="{9A3DDC5F-D37C-138D-8E02-3DA8BB818717}"/>
                  </a:ext>
                </a:extLst>
              </p:cNvPr>
              <p:cNvSpPr/>
              <p:nvPr/>
            </p:nvSpPr>
            <p:spPr>
              <a:xfrm>
                <a:off x="7374949" y="1979599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59" name="다중 문서 58">
                <a:extLst>
                  <a:ext uri="{FF2B5EF4-FFF2-40B4-BE49-F238E27FC236}">
                    <a16:creationId xmlns:a16="http://schemas.microsoft.com/office/drawing/2014/main" id="{1FEA4A99-231C-1262-84CD-A792D0824B5E}"/>
                  </a:ext>
                </a:extLst>
              </p:cNvPr>
              <p:cNvSpPr/>
              <p:nvPr/>
            </p:nvSpPr>
            <p:spPr>
              <a:xfrm>
                <a:off x="7809138" y="1636330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60" name="다중 문서 59">
                <a:extLst>
                  <a:ext uri="{FF2B5EF4-FFF2-40B4-BE49-F238E27FC236}">
                    <a16:creationId xmlns:a16="http://schemas.microsoft.com/office/drawing/2014/main" id="{675186F1-4997-210B-22BA-F481259DC59C}"/>
                  </a:ext>
                </a:extLst>
              </p:cNvPr>
              <p:cNvSpPr/>
              <p:nvPr/>
            </p:nvSpPr>
            <p:spPr>
              <a:xfrm>
                <a:off x="7809138" y="1979599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61" name="다중 문서 60">
                <a:extLst>
                  <a:ext uri="{FF2B5EF4-FFF2-40B4-BE49-F238E27FC236}">
                    <a16:creationId xmlns:a16="http://schemas.microsoft.com/office/drawing/2014/main" id="{8CC803EC-0C4D-213F-DD6C-D205A42152B0}"/>
                  </a:ext>
                </a:extLst>
              </p:cNvPr>
              <p:cNvSpPr/>
              <p:nvPr/>
            </p:nvSpPr>
            <p:spPr>
              <a:xfrm>
                <a:off x="8243327" y="1636330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62" name="다중 문서 61">
                <a:extLst>
                  <a:ext uri="{FF2B5EF4-FFF2-40B4-BE49-F238E27FC236}">
                    <a16:creationId xmlns:a16="http://schemas.microsoft.com/office/drawing/2014/main" id="{36F9DBAE-3A08-0AC5-BC57-E62080E67CCB}"/>
                  </a:ext>
                </a:extLst>
              </p:cNvPr>
              <p:cNvSpPr/>
              <p:nvPr/>
            </p:nvSpPr>
            <p:spPr>
              <a:xfrm>
                <a:off x="8243327" y="1979599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DAEF95C-0A90-9D98-D70F-0A86BDC38D13}"/>
                  </a:ext>
                </a:extLst>
              </p:cNvPr>
              <p:cNvSpPr/>
              <p:nvPr/>
            </p:nvSpPr>
            <p:spPr>
              <a:xfrm>
                <a:off x="7288619" y="1583511"/>
                <a:ext cx="1403497" cy="8991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7749B262-FE9E-63B7-5A8C-1FB1FDC3C3B7}"/>
                  </a:ext>
                </a:extLst>
              </p:cNvPr>
              <p:cNvSpPr/>
              <p:nvPr/>
            </p:nvSpPr>
            <p:spPr>
              <a:xfrm>
                <a:off x="7838270" y="2355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114043F7-914D-E2BD-2CFC-3DD8014E20ED}"/>
                  </a:ext>
                </a:extLst>
              </p:cNvPr>
              <p:cNvSpPr/>
              <p:nvPr/>
            </p:nvSpPr>
            <p:spPr>
              <a:xfrm>
                <a:off x="7970033" y="2355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9D82311-72AE-5F56-51EA-D0E02412F977}"/>
                  </a:ext>
                </a:extLst>
              </p:cNvPr>
              <p:cNvSpPr/>
              <p:nvPr/>
            </p:nvSpPr>
            <p:spPr>
              <a:xfrm>
                <a:off x="8101795" y="2355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</p:grp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F3EB3B1-1CEE-0287-8E00-BF85213ED9DC}"/>
              </a:ext>
            </a:extLst>
          </p:cNvPr>
          <p:cNvCxnSpPr>
            <a:cxnSpLocks/>
            <a:stCxn id="5" idx="1"/>
            <a:endCxn id="63" idx="1"/>
          </p:cNvCxnSpPr>
          <p:nvPr/>
        </p:nvCxnSpPr>
        <p:spPr>
          <a:xfrm flipV="1">
            <a:off x="6984249" y="1834711"/>
            <a:ext cx="269066" cy="5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69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삼각형 3">
            <a:extLst>
              <a:ext uri="{FF2B5EF4-FFF2-40B4-BE49-F238E27FC236}">
                <a16:creationId xmlns:a16="http://schemas.microsoft.com/office/drawing/2014/main" id="{546D396A-6221-AEAF-A72A-FE13A0684A85}"/>
              </a:ext>
            </a:extLst>
          </p:cNvPr>
          <p:cNvSpPr/>
          <p:nvPr/>
        </p:nvSpPr>
        <p:spPr>
          <a:xfrm rot="19785627">
            <a:off x="3107636" y="867129"/>
            <a:ext cx="1761066" cy="1518160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0D66AF70-47DC-6E06-D830-837DAE127DDC}"/>
              </a:ext>
            </a:extLst>
          </p:cNvPr>
          <p:cNvSpPr/>
          <p:nvPr/>
        </p:nvSpPr>
        <p:spPr>
          <a:xfrm rot="1793234" flipH="1">
            <a:off x="5722002" y="861252"/>
            <a:ext cx="1761066" cy="1518160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0DEE2-FF72-4BDF-4BB1-5B7D652F5482}"/>
              </a:ext>
            </a:extLst>
          </p:cNvPr>
          <p:cNvSpPr txBox="1"/>
          <p:nvPr/>
        </p:nvSpPr>
        <p:spPr>
          <a:xfrm>
            <a:off x="3700690" y="1663540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Encoder</a:t>
            </a:r>
            <a:endParaRPr kumimoji="1" lang="ko-Kore-GB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7C13A-BB72-264C-58A2-6FA006B6FD8B}"/>
              </a:ext>
            </a:extLst>
          </p:cNvPr>
          <p:cNvSpPr txBox="1"/>
          <p:nvPr/>
        </p:nvSpPr>
        <p:spPr>
          <a:xfrm>
            <a:off x="5954904" y="1660009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Decoder</a:t>
            </a:r>
            <a:endParaRPr kumimoji="1" lang="ko-Kore-GB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28C92C-E603-6106-9796-9BEDB1950B8A}"/>
              </a:ext>
            </a:extLst>
          </p:cNvPr>
          <p:cNvSpPr/>
          <p:nvPr/>
        </p:nvSpPr>
        <p:spPr>
          <a:xfrm>
            <a:off x="5161804" y="1551058"/>
            <a:ext cx="279400" cy="584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463E1B-868D-BACB-E2F1-A2238810D56F}"/>
              </a:ext>
            </a:extLst>
          </p:cNvPr>
          <p:cNvSpPr/>
          <p:nvPr/>
        </p:nvSpPr>
        <p:spPr>
          <a:xfrm>
            <a:off x="5161406" y="1551058"/>
            <a:ext cx="279400" cy="2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BE260-0178-7F3A-0851-D351AFD8A0B3}"/>
              </a:ext>
            </a:extLst>
          </p:cNvPr>
          <p:cNvSpPr txBox="1"/>
          <p:nvPr/>
        </p:nvSpPr>
        <p:spPr>
          <a:xfrm>
            <a:off x="5019646" y="2147199"/>
            <a:ext cx="577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200" dirty="0"/>
              <a:t>Latent</a:t>
            </a:r>
          </a:p>
          <a:p>
            <a:pPr algn="ctr"/>
            <a:r>
              <a:rPr kumimoji="1" lang="en-US" altLang="ko-Kore-GB" sz="1200" dirty="0"/>
              <a:t>Space</a:t>
            </a:r>
            <a:endParaRPr kumimoji="1" lang="ko-Kore-GB" altLang="en-US" sz="12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ED64C9A-E452-B336-7242-0287D48047AE}"/>
              </a:ext>
            </a:extLst>
          </p:cNvPr>
          <p:cNvGrpSpPr/>
          <p:nvPr/>
        </p:nvGrpSpPr>
        <p:grpSpPr>
          <a:xfrm>
            <a:off x="7277879" y="1133128"/>
            <a:ext cx="1592039" cy="1154927"/>
            <a:chOff x="7277879" y="1133128"/>
            <a:chExt cx="1592039" cy="115492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92B241-5815-8745-3FDB-868AADED352C}"/>
                </a:ext>
              </a:extLst>
            </p:cNvPr>
            <p:cNvSpPr txBox="1"/>
            <p:nvPr/>
          </p:nvSpPr>
          <p:spPr>
            <a:xfrm>
              <a:off x="7277879" y="1133128"/>
              <a:ext cx="1592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sz="1200" dirty="0"/>
                <a:t>High dimensional Data</a:t>
              </a:r>
              <a:endParaRPr kumimoji="1" lang="ko-Kore-GB" altLang="en-US" sz="1200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ED9DC07-8942-EDB2-22E4-3DA53F9CB5C2}"/>
                </a:ext>
              </a:extLst>
            </p:cNvPr>
            <p:cNvGrpSpPr/>
            <p:nvPr/>
          </p:nvGrpSpPr>
          <p:grpSpPr>
            <a:xfrm>
              <a:off x="7372150" y="1388863"/>
              <a:ext cx="1403497" cy="899192"/>
              <a:chOff x="7288619" y="1583511"/>
              <a:chExt cx="1403497" cy="899192"/>
            </a:xfrm>
          </p:grpSpPr>
          <p:sp>
            <p:nvSpPr>
              <p:cNvPr id="8" name="다중 문서 7">
                <a:extLst>
                  <a:ext uri="{FF2B5EF4-FFF2-40B4-BE49-F238E27FC236}">
                    <a16:creationId xmlns:a16="http://schemas.microsoft.com/office/drawing/2014/main" id="{C619F940-2A3A-3D87-EA8A-0C49C265E8E9}"/>
                  </a:ext>
                </a:extLst>
              </p:cNvPr>
              <p:cNvSpPr/>
              <p:nvPr/>
            </p:nvSpPr>
            <p:spPr>
              <a:xfrm>
                <a:off x="7374949" y="1636330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13" name="다중 문서 12">
                <a:extLst>
                  <a:ext uri="{FF2B5EF4-FFF2-40B4-BE49-F238E27FC236}">
                    <a16:creationId xmlns:a16="http://schemas.microsoft.com/office/drawing/2014/main" id="{6F9A5889-B8B2-6E92-DB07-22F103146522}"/>
                  </a:ext>
                </a:extLst>
              </p:cNvPr>
              <p:cNvSpPr/>
              <p:nvPr/>
            </p:nvSpPr>
            <p:spPr>
              <a:xfrm>
                <a:off x="7374949" y="1979599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14" name="다중 문서 13">
                <a:extLst>
                  <a:ext uri="{FF2B5EF4-FFF2-40B4-BE49-F238E27FC236}">
                    <a16:creationId xmlns:a16="http://schemas.microsoft.com/office/drawing/2014/main" id="{F39878AE-21E9-0F84-0DA3-628EBF8D7325}"/>
                  </a:ext>
                </a:extLst>
              </p:cNvPr>
              <p:cNvSpPr/>
              <p:nvPr/>
            </p:nvSpPr>
            <p:spPr>
              <a:xfrm>
                <a:off x="7809138" y="1636330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15" name="다중 문서 14">
                <a:extLst>
                  <a:ext uri="{FF2B5EF4-FFF2-40B4-BE49-F238E27FC236}">
                    <a16:creationId xmlns:a16="http://schemas.microsoft.com/office/drawing/2014/main" id="{6D4893E0-3B2F-64AB-9EDA-283257DFC2A8}"/>
                  </a:ext>
                </a:extLst>
              </p:cNvPr>
              <p:cNvSpPr/>
              <p:nvPr/>
            </p:nvSpPr>
            <p:spPr>
              <a:xfrm>
                <a:off x="7809138" y="1979599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16" name="다중 문서 15">
                <a:extLst>
                  <a:ext uri="{FF2B5EF4-FFF2-40B4-BE49-F238E27FC236}">
                    <a16:creationId xmlns:a16="http://schemas.microsoft.com/office/drawing/2014/main" id="{9828B635-3DED-5F09-2A2D-0DC16AB93E9B}"/>
                  </a:ext>
                </a:extLst>
              </p:cNvPr>
              <p:cNvSpPr/>
              <p:nvPr/>
            </p:nvSpPr>
            <p:spPr>
              <a:xfrm>
                <a:off x="8243327" y="1636330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17" name="다중 문서 16">
                <a:extLst>
                  <a:ext uri="{FF2B5EF4-FFF2-40B4-BE49-F238E27FC236}">
                    <a16:creationId xmlns:a16="http://schemas.microsoft.com/office/drawing/2014/main" id="{EE005700-4B4F-DEEA-2236-51370D5F2D2B}"/>
                  </a:ext>
                </a:extLst>
              </p:cNvPr>
              <p:cNvSpPr/>
              <p:nvPr/>
            </p:nvSpPr>
            <p:spPr>
              <a:xfrm>
                <a:off x="8243327" y="1979599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05040D5-AF18-8437-4413-2157A4449FBE}"/>
                  </a:ext>
                </a:extLst>
              </p:cNvPr>
              <p:cNvSpPr/>
              <p:nvPr/>
            </p:nvSpPr>
            <p:spPr>
              <a:xfrm>
                <a:off x="7288619" y="1583511"/>
                <a:ext cx="1403497" cy="8991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3A35B66-02E1-24D7-E461-503DCCC52E3A}"/>
                  </a:ext>
                </a:extLst>
              </p:cNvPr>
              <p:cNvSpPr/>
              <p:nvPr/>
            </p:nvSpPr>
            <p:spPr>
              <a:xfrm>
                <a:off x="7838270" y="2355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3924739-366C-9F5D-84E2-C9A927AC01DC}"/>
                  </a:ext>
                </a:extLst>
              </p:cNvPr>
              <p:cNvSpPr/>
              <p:nvPr/>
            </p:nvSpPr>
            <p:spPr>
              <a:xfrm>
                <a:off x="7970033" y="2355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21942BE-CD89-FA2B-9D67-604F5A8695FF}"/>
                  </a:ext>
                </a:extLst>
              </p:cNvPr>
              <p:cNvSpPr/>
              <p:nvPr/>
            </p:nvSpPr>
            <p:spPr>
              <a:xfrm>
                <a:off x="8101795" y="2355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8ED8987-1BE4-C61B-9138-1E08FE786F00}"/>
              </a:ext>
            </a:extLst>
          </p:cNvPr>
          <p:cNvGrpSpPr/>
          <p:nvPr/>
        </p:nvGrpSpPr>
        <p:grpSpPr>
          <a:xfrm>
            <a:off x="1769424" y="1144417"/>
            <a:ext cx="1592039" cy="1154927"/>
            <a:chOff x="1769424" y="1170451"/>
            <a:chExt cx="1592039" cy="115492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884535-23EF-0307-493D-CE2792B9EF2B}"/>
                </a:ext>
              </a:extLst>
            </p:cNvPr>
            <p:cNvSpPr txBox="1"/>
            <p:nvPr/>
          </p:nvSpPr>
          <p:spPr>
            <a:xfrm>
              <a:off x="1769424" y="1170451"/>
              <a:ext cx="1592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sz="1200" dirty="0"/>
                <a:t>High dimensional Data</a:t>
              </a:r>
              <a:endParaRPr kumimoji="1" lang="ko-Kore-GB" altLang="en-US" sz="1200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7E5C54-864D-7072-C2EE-5479D4E8A365}"/>
                </a:ext>
              </a:extLst>
            </p:cNvPr>
            <p:cNvGrpSpPr/>
            <p:nvPr/>
          </p:nvGrpSpPr>
          <p:grpSpPr>
            <a:xfrm>
              <a:off x="1863695" y="1426186"/>
              <a:ext cx="1403497" cy="899192"/>
              <a:chOff x="7288619" y="1583511"/>
              <a:chExt cx="1403497" cy="899192"/>
            </a:xfrm>
          </p:grpSpPr>
          <p:sp>
            <p:nvSpPr>
              <p:cNvPr id="26" name="다중 문서 25">
                <a:extLst>
                  <a:ext uri="{FF2B5EF4-FFF2-40B4-BE49-F238E27FC236}">
                    <a16:creationId xmlns:a16="http://schemas.microsoft.com/office/drawing/2014/main" id="{5ACA2039-B4E7-83AC-CAB5-D66B28A5828B}"/>
                  </a:ext>
                </a:extLst>
              </p:cNvPr>
              <p:cNvSpPr/>
              <p:nvPr/>
            </p:nvSpPr>
            <p:spPr>
              <a:xfrm>
                <a:off x="7374949" y="1636330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27" name="다중 문서 26">
                <a:extLst>
                  <a:ext uri="{FF2B5EF4-FFF2-40B4-BE49-F238E27FC236}">
                    <a16:creationId xmlns:a16="http://schemas.microsoft.com/office/drawing/2014/main" id="{51A68E3A-FB4D-D203-6544-BCF04FB0D896}"/>
                  </a:ext>
                </a:extLst>
              </p:cNvPr>
              <p:cNvSpPr/>
              <p:nvPr/>
            </p:nvSpPr>
            <p:spPr>
              <a:xfrm>
                <a:off x="7374949" y="1979599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28" name="다중 문서 27">
                <a:extLst>
                  <a:ext uri="{FF2B5EF4-FFF2-40B4-BE49-F238E27FC236}">
                    <a16:creationId xmlns:a16="http://schemas.microsoft.com/office/drawing/2014/main" id="{0E56A350-A9E7-C95D-A880-FCF988D2C85A}"/>
                  </a:ext>
                </a:extLst>
              </p:cNvPr>
              <p:cNvSpPr/>
              <p:nvPr/>
            </p:nvSpPr>
            <p:spPr>
              <a:xfrm>
                <a:off x="7809138" y="1636330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29" name="다중 문서 28">
                <a:extLst>
                  <a:ext uri="{FF2B5EF4-FFF2-40B4-BE49-F238E27FC236}">
                    <a16:creationId xmlns:a16="http://schemas.microsoft.com/office/drawing/2014/main" id="{34FA89F1-7981-4482-B308-27977D79207E}"/>
                  </a:ext>
                </a:extLst>
              </p:cNvPr>
              <p:cNvSpPr/>
              <p:nvPr/>
            </p:nvSpPr>
            <p:spPr>
              <a:xfrm>
                <a:off x="7809138" y="1979599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30" name="다중 문서 29">
                <a:extLst>
                  <a:ext uri="{FF2B5EF4-FFF2-40B4-BE49-F238E27FC236}">
                    <a16:creationId xmlns:a16="http://schemas.microsoft.com/office/drawing/2014/main" id="{9C1D2F44-B044-EE2F-357A-D685B78162F7}"/>
                  </a:ext>
                </a:extLst>
              </p:cNvPr>
              <p:cNvSpPr/>
              <p:nvPr/>
            </p:nvSpPr>
            <p:spPr>
              <a:xfrm>
                <a:off x="8243327" y="1636330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31" name="다중 문서 30">
                <a:extLst>
                  <a:ext uri="{FF2B5EF4-FFF2-40B4-BE49-F238E27FC236}">
                    <a16:creationId xmlns:a16="http://schemas.microsoft.com/office/drawing/2014/main" id="{8D43CD95-ED99-7C6D-7817-553DB791B35F}"/>
                  </a:ext>
                </a:extLst>
              </p:cNvPr>
              <p:cNvSpPr/>
              <p:nvPr/>
            </p:nvSpPr>
            <p:spPr>
              <a:xfrm>
                <a:off x="8243327" y="1979599"/>
                <a:ext cx="338471" cy="277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02D40F2-FA46-8948-32C0-476289D3E313}"/>
                  </a:ext>
                </a:extLst>
              </p:cNvPr>
              <p:cNvSpPr/>
              <p:nvPr/>
            </p:nvSpPr>
            <p:spPr>
              <a:xfrm>
                <a:off x="7288619" y="1583511"/>
                <a:ext cx="1403497" cy="8991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429E6DE-72AB-900B-5441-6A5BF1FEEFDE}"/>
                  </a:ext>
                </a:extLst>
              </p:cNvPr>
              <p:cNvSpPr/>
              <p:nvPr/>
            </p:nvSpPr>
            <p:spPr>
              <a:xfrm>
                <a:off x="7838270" y="2355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692F907-E08E-26C4-B014-5B169AB271D6}"/>
                  </a:ext>
                </a:extLst>
              </p:cNvPr>
              <p:cNvSpPr/>
              <p:nvPr/>
            </p:nvSpPr>
            <p:spPr>
              <a:xfrm>
                <a:off x="7970033" y="2355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CE4DFB1-63CF-DDE0-6AB6-27FD003C11E3}"/>
                  </a:ext>
                </a:extLst>
              </p:cNvPr>
              <p:cNvSpPr/>
              <p:nvPr/>
            </p:nvSpPr>
            <p:spPr>
              <a:xfrm>
                <a:off x="8101795" y="2355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GB" altLang="en-US"/>
              </a:p>
            </p:txBody>
          </p:sp>
        </p:grp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092EE10-188B-61D8-FFCA-3CBD25E0E0DF}"/>
              </a:ext>
            </a:extLst>
          </p:cNvPr>
          <p:cNvCxnSpPr>
            <a:cxnSpLocks/>
            <a:stCxn id="5" idx="1"/>
            <a:endCxn id="18" idx="1"/>
          </p:cNvCxnSpPr>
          <p:nvPr/>
        </p:nvCxnSpPr>
        <p:spPr>
          <a:xfrm flipV="1">
            <a:off x="6984249" y="1838459"/>
            <a:ext cx="387901" cy="1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8ED1456-F1E0-FED8-9A7D-B0BF644CF083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 flipV="1">
            <a:off x="3267192" y="1847934"/>
            <a:ext cx="340619" cy="18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6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62180F-FCBB-D496-91BB-B55A7C9C97FE}"/>
              </a:ext>
            </a:extLst>
          </p:cNvPr>
          <p:cNvSpPr txBox="1"/>
          <p:nvPr/>
        </p:nvSpPr>
        <p:spPr>
          <a:xfrm>
            <a:off x="1965434" y="168166"/>
            <a:ext cx="271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Flowchart of Methodology</a:t>
            </a:r>
            <a:endParaRPr kumimoji="1" lang="ko-Kore-GB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BCF4C-790A-0D0B-C1FA-BA62E0A15E2F}"/>
              </a:ext>
            </a:extLst>
          </p:cNvPr>
          <p:cNvSpPr/>
          <p:nvPr/>
        </p:nvSpPr>
        <p:spPr>
          <a:xfrm>
            <a:off x="1379538" y="1082566"/>
            <a:ext cx="2416085" cy="163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90FDC-17AA-27A3-F9E1-7CAD7699307D}"/>
              </a:ext>
            </a:extLst>
          </p:cNvPr>
          <p:cNvSpPr txBox="1"/>
          <p:nvPr/>
        </p:nvSpPr>
        <p:spPr>
          <a:xfrm>
            <a:off x="1379538" y="71323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RL</a:t>
            </a:r>
            <a:endParaRPr kumimoji="1" lang="ko-Kore-GB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A6D62F-E50D-6D5E-4273-E58D6C225BE3}"/>
              </a:ext>
            </a:extLst>
          </p:cNvPr>
          <p:cNvGrpSpPr/>
          <p:nvPr/>
        </p:nvGrpSpPr>
        <p:grpSpPr>
          <a:xfrm rot="424463">
            <a:off x="1596809" y="1222685"/>
            <a:ext cx="471706" cy="224487"/>
            <a:chOff x="1583280" y="1220686"/>
            <a:chExt cx="471706" cy="224487"/>
          </a:xfrm>
        </p:grpSpPr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0C6BA84E-8E32-C7EF-14EB-25A2E9AF3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280" y="1257817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0A00E724-65A6-EA1B-BEAF-A84A2F1F2B5B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30" y="1263870"/>
              <a:ext cx="135850" cy="13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D23B9AF2-F5FC-9C28-94AC-3E8571308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080" y="1220686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555E27-3A84-7DC4-5DA3-3B339857E46D}"/>
              </a:ext>
            </a:extLst>
          </p:cNvPr>
          <p:cNvGrpSpPr/>
          <p:nvPr/>
        </p:nvGrpSpPr>
        <p:grpSpPr>
          <a:xfrm rot="20415604" flipV="1">
            <a:off x="1852437" y="1743874"/>
            <a:ext cx="471706" cy="224487"/>
            <a:chOff x="1583280" y="1220686"/>
            <a:chExt cx="471706" cy="224487"/>
          </a:xfrm>
        </p:grpSpPr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37475E9A-1117-2539-F24D-0A4651E0C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280" y="1257817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9AC07256-D3B9-8D2D-0D75-7E22640CEA66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30" y="1263870"/>
              <a:ext cx="135850" cy="13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5822AB0-4836-84DB-9306-E61747086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080" y="1220686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103C2A3-C963-AE83-7DBD-7ABE34A927CE}"/>
              </a:ext>
            </a:extLst>
          </p:cNvPr>
          <p:cNvGrpSpPr/>
          <p:nvPr/>
        </p:nvGrpSpPr>
        <p:grpSpPr>
          <a:xfrm rot="1240132" flipV="1">
            <a:off x="1608128" y="2329842"/>
            <a:ext cx="464564" cy="238506"/>
            <a:chOff x="1583280" y="1220686"/>
            <a:chExt cx="471706" cy="224487"/>
          </a:xfrm>
        </p:grpSpPr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40051D71-1718-1D23-CB64-54251396B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280" y="1257817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C97868F0-34EE-786A-DA1F-4352776A60B7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30" y="1263870"/>
              <a:ext cx="135850" cy="13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E31FD70A-A74C-3138-A951-0CE6E91B2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080" y="1220686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27A3564-42D1-7304-E3DF-A56567DB4313}"/>
              </a:ext>
            </a:extLst>
          </p:cNvPr>
          <p:cNvCxnSpPr>
            <a:cxnSpLocks/>
          </p:cNvCxnSpPr>
          <p:nvPr/>
        </p:nvCxnSpPr>
        <p:spPr>
          <a:xfrm>
            <a:off x="2147461" y="1334583"/>
            <a:ext cx="2774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8EE893D-4A8E-7835-D0E9-C29B30F57979}"/>
              </a:ext>
            </a:extLst>
          </p:cNvPr>
          <p:cNvCxnSpPr>
            <a:cxnSpLocks/>
          </p:cNvCxnSpPr>
          <p:nvPr/>
        </p:nvCxnSpPr>
        <p:spPr>
          <a:xfrm flipH="1">
            <a:off x="1501588" y="1867175"/>
            <a:ext cx="2845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E685CCA-1A12-CA7D-D72B-A70DEA4FB790}"/>
              </a:ext>
            </a:extLst>
          </p:cNvPr>
          <p:cNvCxnSpPr>
            <a:cxnSpLocks/>
          </p:cNvCxnSpPr>
          <p:nvPr/>
        </p:nvCxnSpPr>
        <p:spPr>
          <a:xfrm>
            <a:off x="1934430" y="2238286"/>
            <a:ext cx="343874" cy="331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0FB7918-56F2-0603-00AA-C705C48F462A}"/>
              </a:ext>
            </a:extLst>
          </p:cNvPr>
          <p:cNvSpPr txBox="1"/>
          <p:nvPr/>
        </p:nvSpPr>
        <p:spPr>
          <a:xfrm>
            <a:off x="2610493" y="1138808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Forward</a:t>
            </a:r>
            <a:endParaRPr kumimoji="1" lang="ko-Kore-GB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F12CA2-9735-48C5-2B60-C0C2C45C083E}"/>
              </a:ext>
            </a:extLst>
          </p:cNvPr>
          <p:cNvSpPr txBox="1"/>
          <p:nvPr/>
        </p:nvSpPr>
        <p:spPr>
          <a:xfrm>
            <a:off x="2610493" y="1671007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Backward</a:t>
            </a:r>
            <a:endParaRPr kumimoji="1" lang="ko-Kore-GB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4D2840-13A1-B0B2-43C7-CAA98D261782}"/>
              </a:ext>
            </a:extLst>
          </p:cNvPr>
          <p:cNvSpPr txBox="1"/>
          <p:nvPr/>
        </p:nvSpPr>
        <p:spPr>
          <a:xfrm>
            <a:off x="2610493" y="2226210"/>
            <a:ext cx="11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Right turn</a:t>
            </a:r>
            <a:endParaRPr kumimoji="1" lang="ko-Kore-GB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E95FF9D4-FE6B-2EF1-2454-3A0A52FF77F3}"/>
              </a:ext>
            </a:extLst>
          </p:cNvPr>
          <p:cNvCxnSpPr/>
          <p:nvPr/>
        </p:nvCxnSpPr>
        <p:spPr>
          <a:xfrm>
            <a:off x="1379538" y="1571401"/>
            <a:ext cx="24160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FC98AFB-7A25-A2B2-F14E-BFB7F7B07E21}"/>
              </a:ext>
            </a:extLst>
          </p:cNvPr>
          <p:cNvCxnSpPr/>
          <p:nvPr/>
        </p:nvCxnSpPr>
        <p:spPr>
          <a:xfrm>
            <a:off x="1379538" y="2138463"/>
            <a:ext cx="24160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A8829CC-3EC4-31B7-CEBD-C27F140A88EA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2587581" y="1082566"/>
            <a:ext cx="0" cy="1637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9859D1F2-1298-0D6A-97EA-9D565FC5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44" y="1250463"/>
            <a:ext cx="5044613" cy="22175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31E0A9-71CB-DB55-57D1-A27C3A3E72F4}"/>
              </a:ext>
            </a:extLst>
          </p:cNvPr>
          <p:cNvSpPr txBox="1"/>
          <p:nvPr/>
        </p:nvSpPr>
        <p:spPr>
          <a:xfrm>
            <a:off x="2987040" y="3556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 err="1"/>
              <a:t>Bw</a:t>
            </a:r>
            <a:endParaRPr kumimoji="1" lang="en-US" altLang="ko-Kore-GB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1FF38D-0DE1-2EAB-80AD-DCEAFF3D96F6}"/>
              </a:ext>
            </a:extLst>
          </p:cNvPr>
          <p:cNvGrpSpPr/>
          <p:nvPr/>
        </p:nvGrpSpPr>
        <p:grpSpPr>
          <a:xfrm>
            <a:off x="1109835" y="1226275"/>
            <a:ext cx="1877205" cy="2102022"/>
            <a:chOff x="6669197" y="1178456"/>
            <a:chExt cx="1877205" cy="2102022"/>
          </a:xfrm>
        </p:grpSpPr>
        <p:pic>
          <p:nvPicPr>
            <p:cNvPr id="36" name="그림 35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F5FDE4B1-C369-02A8-5FB9-527BB003C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1497331"/>
              <a:ext cx="381271" cy="1746985"/>
            </a:xfrm>
            <a:prstGeom prst="rect">
              <a:avLst/>
            </a:prstGeom>
          </p:spPr>
        </p:pic>
        <p:pic>
          <p:nvPicPr>
            <p:cNvPr id="37" name="그림 36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6E1A9D40-AAC0-8C39-AC2C-DE04367A9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50468" y="1497331"/>
              <a:ext cx="447040" cy="1746985"/>
            </a:xfrm>
            <a:prstGeom prst="rect">
              <a:avLst/>
            </a:prstGeom>
          </p:spPr>
        </p:pic>
        <p:pic>
          <p:nvPicPr>
            <p:cNvPr id="38" name="그림 37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0C2E15DF-7C33-A197-4E37-485476D34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1497331"/>
              <a:ext cx="1048894" cy="1746985"/>
            </a:xfrm>
            <a:prstGeom prst="rect">
              <a:avLst/>
            </a:prstGeom>
          </p:spPr>
        </p:pic>
        <p:pic>
          <p:nvPicPr>
            <p:cNvPr id="39" name="그림 38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42C5265C-9E6D-089A-9E87-790FD63B2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1447800"/>
              <a:ext cx="1048894" cy="49530"/>
            </a:xfrm>
            <a:prstGeom prst="rect">
              <a:avLst/>
            </a:prstGeom>
          </p:spPr>
        </p:pic>
        <p:pic>
          <p:nvPicPr>
            <p:cNvPr id="40" name="그림 39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9FC1B60D-C2C8-3F3E-6857-9BF4F788A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1447799"/>
              <a:ext cx="1048894" cy="49530"/>
            </a:xfrm>
            <a:prstGeom prst="rect">
              <a:avLst/>
            </a:prstGeom>
          </p:spPr>
        </p:pic>
        <p:pic>
          <p:nvPicPr>
            <p:cNvPr id="41" name="그림 40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49D69451-8C96-0ACA-C5C8-A6FE54B3BF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3230948"/>
              <a:ext cx="1048894" cy="49530"/>
            </a:xfrm>
            <a:prstGeom prst="rect">
              <a:avLst/>
            </a:prstGeom>
          </p:spPr>
        </p:pic>
        <p:pic>
          <p:nvPicPr>
            <p:cNvPr id="42" name="그림 41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FD6A03CF-ADF8-23C7-D1F7-1D34242F4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3230947"/>
              <a:ext cx="1048894" cy="4953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8C339A-9D01-6153-7F58-786B32EB4F0D}"/>
                </a:ext>
              </a:extLst>
            </p:cNvPr>
            <p:cNvSpPr txBox="1"/>
            <p:nvPr/>
          </p:nvSpPr>
          <p:spPr>
            <a:xfrm>
              <a:off x="7513784" y="1178456"/>
              <a:ext cx="447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Mean</a:t>
              </a:r>
            </a:p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reward</a:t>
              </a:r>
              <a:endParaRPr kumimoji="1" lang="ko-Kore-GB" altLang="en-US" sz="700" dirty="0">
                <a:ea typeface="Gulim" panose="020B0600000101010101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19281B-C3CC-EA91-4793-E8DE7547FCBE}"/>
                </a:ext>
              </a:extLst>
            </p:cNvPr>
            <p:cNvSpPr txBox="1"/>
            <p:nvPr/>
          </p:nvSpPr>
          <p:spPr>
            <a:xfrm>
              <a:off x="8045395" y="1178456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/>
                <a:t>Learning</a:t>
              </a:r>
            </a:p>
            <a:p>
              <a:pPr algn="ctr"/>
              <a:r>
                <a:rPr kumimoji="1" lang="en-US" altLang="ko-Kore-GB" sz="700" dirty="0"/>
                <a:t>time</a:t>
              </a:r>
              <a:endParaRPr kumimoji="1" lang="ko-Kore-GB" altLang="en-US" sz="7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1690D61-D359-E736-A58E-01C2E25792D4}"/>
              </a:ext>
            </a:extLst>
          </p:cNvPr>
          <p:cNvSpPr txBox="1"/>
          <p:nvPr/>
        </p:nvSpPr>
        <p:spPr>
          <a:xfrm>
            <a:off x="2011424" y="1566139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-21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F3F31C-4622-7607-CEFD-1E6233CCE768}"/>
              </a:ext>
            </a:extLst>
          </p:cNvPr>
          <p:cNvSpPr txBox="1"/>
          <p:nvPr/>
        </p:nvSpPr>
        <p:spPr>
          <a:xfrm>
            <a:off x="1988982" y="1864630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-355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3EBD2A-DF20-BB5A-7453-BBDCDC3AF269}"/>
              </a:ext>
            </a:extLst>
          </p:cNvPr>
          <p:cNvSpPr txBox="1"/>
          <p:nvPr/>
        </p:nvSpPr>
        <p:spPr>
          <a:xfrm>
            <a:off x="1988982" y="2163121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-337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F5B043-3D07-C26D-F4C5-35871030454F}"/>
              </a:ext>
            </a:extLst>
          </p:cNvPr>
          <p:cNvSpPr txBox="1"/>
          <p:nvPr/>
        </p:nvSpPr>
        <p:spPr>
          <a:xfrm>
            <a:off x="2011424" y="2461612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-46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41A83B-6F5B-D80F-88E5-F11EE4218E25}"/>
              </a:ext>
            </a:extLst>
          </p:cNvPr>
          <p:cNvSpPr txBox="1"/>
          <p:nvPr/>
        </p:nvSpPr>
        <p:spPr>
          <a:xfrm>
            <a:off x="2011423" y="2760103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-32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128D84-09B8-3925-4F26-EA76B2371398}"/>
              </a:ext>
            </a:extLst>
          </p:cNvPr>
          <p:cNvSpPr txBox="1"/>
          <p:nvPr/>
        </p:nvSpPr>
        <p:spPr>
          <a:xfrm>
            <a:off x="1988982" y="3058594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-352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D447E0-59D5-6463-E79C-6FB13527AF51}"/>
              </a:ext>
            </a:extLst>
          </p:cNvPr>
          <p:cNvSpPr txBox="1"/>
          <p:nvPr/>
        </p:nvSpPr>
        <p:spPr>
          <a:xfrm>
            <a:off x="2574253" y="1564936"/>
            <a:ext cx="322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7</a:t>
            </a:r>
            <a:r>
              <a:rPr kumimoji="1" lang="ko-KR" altLang="en-US" sz="700" dirty="0">
                <a:ea typeface="Gulim" panose="020B0600000101010101" pitchFamily="34" charset="-127"/>
              </a:rPr>
              <a:t> </a:t>
            </a:r>
            <a:r>
              <a:rPr kumimoji="1" lang="en-US" altLang="ko-KR" sz="700" dirty="0">
                <a:ea typeface="Gulim" panose="020B0600000101010101" pitchFamily="34" charset="-127"/>
              </a:rPr>
              <a:t>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D7F161-14B3-A254-756E-BC781E7F32DC}"/>
              </a:ext>
            </a:extLst>
          </p:cNvPr>
          <p:cNvSpPr txBox="1"/>
          <p:nvPr/>
        </p:nvSpPr>
        <p:spPr>
          <a:xfrm>
            <a:off x="2574253" y="1863427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802BC4-1ABC-079C-78AF-36357EC0AD8C}"/>
              </a:ext>
            </a:extLst>
          </p:cNvPr>
          <p:cNvSpPr txBox="1"/>
          <p:nvPr/>
        </p:nvSpPr>
        <p:spPr>
          <a:xfrm>
            <a:off x="2553415" y="2161918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2.5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1E4DB0-0CC3-34CC-60EC-71657A45DA84}"/>
              </a:ext>
            </a:extLst>
          </p:cNvPr>
          <p:cNvSpPr txBox="1"/>
          <p:nvPr/>
        </p:nvSpPr>
        <p:spPr>
          <a:xfrm>
            <a:off x="2587078" y="2460409"/>
            <a:ext cx="2968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1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618AAE-6301-3ABF-B621-A9D08DB6BAD8}"/>
              </a:ext>
            </a:extLst>
          </p:cNvPr>
          <p:cNvSpPr txBox="1"/>
          <p:nvPr/>
        </p:nvSpPr>
        <p:spPr>
          <a:xfrm>
            <a:off x="2530974" y="2758900"/>
            <a:ext cx="4090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16.9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A7586C-4810-58C5-54D3-D1312BED8BFE}"/>
              </a:ext>
            </a:extLst>
          </p:cNvPr>
          <p:cNvSpPr txBox="1"/>
          <p:nvPr/>
        </p:nvSpPr>
        <p:spPr>
          <a:xfrm>
            <a:off x="2574253" y="3057391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4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02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E31E0A9-71CB-DB55-57D1-A27C3A3E72F4}"/>
              </a:ext>
            </a:extLst>
          </p:cNvPr>
          <p:cNvSpPr txBox="1"/>
          <p:nvPr/>
        </p:nvSpPr>
        <p:spPr>
          <a:xfrm>
            <a:off x="2987040" y="355600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Front</a:t>
            </a:r>
          </a:p>
        </p:txBody>
      </p:sp>
      <p:pic>
        <p:nvPicPr>
          <p:cNvPr id="3" name="그림 2" descr="라인, 그래프, 도표, 경사이(가) 표시된 사진&#10;&#10;자동 생성된 설명">
            <a:extLst>
              <a:ext uri="{FF2B5EF4-FFF2-40B4-BE49-F238E27FC236}">
                <a16:creationId xmlns:a16="http://schemas.microsoft.com/office/drawing/2014/main" id="{211AD249-55D3-CFD4-B203-BD28DBCA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63" y="1226275"/>
            <a:ext cx="5094044" cy="2239238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D05A6EB-F32C-3F2D-4F57-160010FAE055}"/>
              </a:ext>
            </a:extLst>
          </p:cNvPr>
          <p:cNvGrpSpPr/>
          <p:nvPr/>
        </p:nvGrpSpPr>
        <p:grpSpPr>
          <a:xfrm>
            <a:off x="1109835" y="1226275"/>
            <a:ext cx="1877205" cy="2102022"/>
            <a:chOff x="6669197" y="1178456"/>
            <a:chExt cx="1877205" cy="2102022"/>
          </a:xfrm>
        </p:grpSpPr>
        <p:pic>
          <p:nvPicPr>
            <p:cNvPr id="33" name="그림 32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2C7030F7-C31F-C125-A7D0-223745678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1497331"/>
              <a:ext cx="381271" cy="1746985"/>
            </a:xfrm>
            <a:prstGeom prst="rect">
              <a:avLst/>
            </a:prstGeom>
          </p:spPr>
        </p:pic>
        <p:pic>
          <p:nvPicPr>
            <p:cNvPr id="34" name="그림 33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E4FA04E6-F24E-FED0-3AA3-F3118391D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50468" y="1497331"/>
              <a:ext cx="447040" cy="1746985"/>
            </a:xfrm>
            <a:prstGeom prst="rect">
              <a:avLst/>
            </a:prstGeom>
          </p:spPr>
        </p:pic>
        <p:pic>
          <p:nvPicPr>
            <p:cNvPr id="35" name="그림 34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3BD471C3-5B4F-A8F5-BD3B-89970F973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1497331"/>
              <a:ext cx="1048894" cy="1746985"/>
            </a:xfrm>
            <a:prstGeom prst="rect">
              <a:avLst/>
            </a:prstGeom>
          </p:spPr>
        </p:pic>
        <p:pic>
          <p:nvPicPr>
            <p:cNvPr id="36" name="그림 35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28EE0812-6AC2-309B-B774-16FDC0E8F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1447800"/>
              <a:ext cx="1048894" cy="49530"/>
            </a:xfrm>
            <a:prstGeom prst="rect">
              <a:avLst/>
            </a:prstGeom>
          </p:spPr>
        </p:pic>
        <p:pic>
          <p:nvPicPr>
            <p:cNvPr id="37" name="그림 36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6799EECC-B926-1A33-F94E-1A114DBEF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1447799"/>
              <a:ext cx="1048894" cy="49530"/>
            </a:xfrm>
            <a:prstGeom prst="rect">
              <a:avLst/>
            </a:prstGeom>
          </p:spPr>
        </p:pic>
        <p:pic>
          <p:nvPicPr>
            <p:cNvPr id="38" name="그림 37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0665C20C-B2D2-637B-A330-F955485AB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3230948"/>
              <a:ext cx="1048894" cy="49530"/>
            </a:xfrm>
            <a:prstGeom prst="rect">
              <a:avLst/>
            </a:prstGeom>
          </p:spPr>
        </p:pic>
        <p:pic>
          <p:nvPicPr>
            <p:cNvPr id="39" name="그림 38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16689A55-753D-DF74-0C17-F418835A1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3230947"/>
              <a:ext cx="1048894" cy="4953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3B9047-D366-96B0-4054-FC4B6789BB50}"/>
                </a:ext>
              </a:extLst>
            </p:cNvPr>
            <p:cNvSpPr txBox="1"/>
            <p:nvPr/>
          </p:nvSpPr>
          <p:spPr>
            <a:xfrm>
              <a:off x="7513784" y="1178456"/>
              <a:ext cx="447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Mean</a:t>
              </a:r>
            </a:p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reward</a:t>
              </a:r>
              <a:endParaRPr kumimoji="1" lang="ko-Kore-GB" altLang="en-US" sz="700" dirty="0">
                <a:ea typeface="Gulim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AC38C0-D8AC-262A-27C2-994D43F44B10}"/>
                </a:ext>
              </a:extLst>
            </p:cNvPr>
            <p:cNvSpPr txBox="1"/>
            <p:nvPr/>
          </p:nvSpPr>
          <p:spPr>
            <a:xfrm>
              <a:off x="8045395" y="1178456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/>
                <a:t>Learning</a:t>
              </a:r>
            </a:p>
            <a:p>
              <a:pPr algn="ctr"/>
              <a:r>
                <a:rPr kumimoji="1" lang="en-US" altLang="ko-Kore-GB" sz="700" dirty="0"/>
                <a:t>time</a:t>
              </a:r>
              <a:endParaRPr kumimoji="1" lang="ko-Kore-GB" altLang="en-US" sz="7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A9C0464-A1F9-E261-B235-28918A00E1E5}"/>
              </a:ext>
            </a:extLst>
          </p:cNvPr>
          <p:cNvSpPr txBox="1"/>
          <p:nvPr/>
        </p:nvSpPr>
        <p:spPr>
          <a:xfrm>
            <a:off x="2025049" y="1566139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D16DB6-6944-FAA1-4B2F-1864E3936D90}"/>
              </a:ext>
            </a:extLst>
          </p:cNvPr>
          <p:cNvSpPr txBox="1"/>
          <p:nvPr/>
        </p:nvSpPr>
        <p:spPr>
          <a:xfrm>
            <a:off x="2002607" y="1864630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355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54DABF-C8A7-2EF5-EC58-DF13099698D9}"/>
              </a:ext>
            </a:extLst>
          </p:cNvPr>
          <p:cNvSpPr txBox="1"/>
          <p:nvPr/>
        </p:nvSpPr>
        <p:spPr>
          <a:xfrm>
            <a:off x="2002607" y="2163121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345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F36899-F6E0-7E76-F768-D1509BF07425}"/>
              </a:ext>
            </a:extLst>
          </p:cNvPr>
          <p:cNvSpPr txBox="1"/>
          <p:nvPr/>
        </p:nvSpPr>
        <p:spPr>
          <a:xfrm>
            <a:off x="2025049" y="2461612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417AAC-7E5E-1632-9B02-5D2DEE10B1E0}"/>
              </a:ext>
            </a:extLst>
          </p:cNvPr>
          <p:cNvSpPr txBox="1"/>
          <p:nvPr/>
        </p:nvSpPr>
        <p:spPr>
          <a:xfrm>
            <a:off x="2047491" y="276010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8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02A28A-BAE3-EC48-A76E-E28FC0E4EE83}"/>
              </a:ext>
            </a:extLst>
          </p:cNvPr>
          <p:cNvSpPr txBox="1"/>
          <p:nvPr/>
        </p:nvSpPr>
        <p:spPr>
          <a:xfrm>
            <a:off x="2002607" y="3058594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138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2AC953-9CFC-58F1-A7F3-C150A3E5E7E5}"/>
              </a:ext>
            </a:extLst>
          </p:cNvPr>
          <p:cNvSpPr txBox="1"/>
          <p:nvPr/>
        </p:nvSpPr>
        <p:spPr>
          <a:xfrm>
            <a:off x="2574253" y="1564936"/>
            <a:ext cx="322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7</a:t>
            </a:r>
            <a:r>
              <a:rPr kumimoji="1" lang="ko-KR" altLang="en-US" sz="700" dirty="0">
                <a:ea typeface="Gulim" panose="020B0600000101010101" pitchFamily="34" charset="-127"/>
              </a:rPr>
              <a:t> </a:t>
            </a:r>
            <a:r>
              <a:rPr kumimoji="1" lang="en-US" altLang="ko-KR" sz="700" dirty="0">
                <a:ea typeface="Gulim" panose="020B0600000101010101" pitchFamily="34" charset="-127"/>
              </a:rPr>
              <a:t>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9D7204-17F2-F07B-FF51-7206DA5EE415}"/>
              </a:ext>
            </a:extLst>
          </p:cNvPr>
          <p:cNvSpPr txBox="1"/>
          <p:nvPr/>
        </p:nvSpPr>
        <p:spPr>
          <a:xfrm>
            <a:off x="2574253" y="1863427"/>
            <a:ext cx="322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5270F9-62BB-DCF7-9002-F2A23641C6C9}"/>
              </a:ext>
            </a:extLst>
          </p:cNvPr>
          <p:cNvSpPr txBox="1"/>
          <p:nvPr/>
        </p:nvSpPr>
        <p:spPr>
          <a:xfrm>
            <a:off x="2553416" y="2161918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1.6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9CA365-5E66-1A20-C401-1D18D68C4D20}"/>
              </a:ext>
            </a:extLst>
          </p:cNvPr>
          <p:cNvSpPr txBox="1"/>
          <p:nvPr/>
        </p:nvSpPr>
        <p:spPr>
          <a:xfrm>
            <a:off x="2553416" y="2460409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2.7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61E77D-C0D2-A75D-428C-8929D15AB3B6}"/>
              </a:ext>
            </a:extLst>
          </p:cNvPr>
          <p:cNvSpPr txBox="1"/>
          <p:nvPr/>
        </p:nvSpPr>
        <p:spPr>
          <a:xfrm>
            <a:off x="2553416" y="275890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3.3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FA4EC3-4685-BB4D-C2FF-9D83F6F1ECBF}"/>
              </a:ext>
            </a:extLst>
          </p:cNvPr>
          <p:cNvSpPr txBox="1"/>
          <p:nvPr/>
        </p:nvSpPr>
        <p:spPr>
          <a:xfrm>
            <a:off x="2574253" y="3057391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4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82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E31E0A9-71CB-DB55-57D1-A27C3A3E72F4}"/>
              </a:ext>
            </a:extLst>
          </p:cNvPr>
          <p:cNvSpPr txBox="1"/>
          <p:nvPr/>
        </p:nvSpPr>
        <p:spPr>
          <a:xfrm>
            <a:off x="2987040" y="355600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Right</a:t>
            </a:r>
          </a:p>
        </p:txBody>
      </p:sp>
      <p:pic>
        <p:nvPicPr>
          <p:cNvPr id="5" name="그림 4" descr="라인, 그래프, 도표, 폰트이(가) 표시된 사진&#10;&#10;자동 생성된 설명">
            <a:extLst>
              <a:ext uri="{FF2B5EF4-FFF2-40B4-BE49-F238E27FC236}">
                <a16:creationId xmlns:a16="http://schemas.microsoft.com/office/drawing/2014/main" id="{266BDFB3-315E-0132-D3D5-2933096C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199" y="1226275"/>
            <a:ext cx="5094044" cy="223923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D63BB08-FD1A-4065-A946-81A646912DC7}"/>
              </a:ext>
            </a:extLst>
          </p:cNvPr>
          <p:cNvGrpSpPr/>
          <p:nvPr/>
        </p:nvGrpSpPr>
        <p:grpSpPr>
          <a:xfrm>
            <a:off x="1109835" y="1226275"/>
            <a:ext cx="1877205" cy="2102022"/>
            <a:chOff x="6669197" y="1178456"/>
            <a:chExt cx="1877205" cy="2102022"/>
          </a:xfrm>
        </p:grpSpPr>
        <p:pic>
          <p:nvPicPr>
            <p:cNvPr id="7" name="그림 6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AE5B2679-6724-A4C2-4F9D-7A844706F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1497331"/>
              <a:ext cx="381271" cy="1746985"/>
            </a:xfrm>
            <a:prstGeom prst="rect">
              <a:avLst/>
            </a:prstGeom>
          </p:spPr>
        </p:pic>
        <p:pic>
          <p:nvPicPr>
            <p:cNvPr id="8" name="그림 7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BDC18E25-4F28-99ED-2EA7-BF99A8D70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50468" y="1497331"/>
              <a:ext cx="447040" cy="1746985"/>
            </a:xfrm>
            <a:prstGeom prst="rect">
              <a:avLst/>
            </a:prstGeom>
          </p:spPr>
        </p:pic>
        <p:pic>
          <p:nvPicPr>
            <p:cNvPr id="9" name="그림 8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61FB559D-FB2E-E51A-4149-277DC6A82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1497331"/>
              <a:ext cx="1048894" cy="1746985"/>
            </a:xfrm>
            <a:prstGeom prst="rect">
              <a:avLst/>
            </a:prstGeom>
          </p:spPr>
        </p:pic>
        <p:pic>
          <p:nvPicPr>
            <p:cNvPr id="10" name="그림 9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30E2CD7E-0410-9F01-8F78-B14A620DB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1447800"/>
              <a:ext cx="1048894" cy="49530"/>
            </a:xfrm>
            <a:prstGeom prst="rect">
              <a:avLst/>
            </a:prstGeom>
          </p:spPr>
        </p:pic>
        <p:pic>
          <p:nvPicPr>
            <p:cNvPr id="11" name="그림 10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4AE4F348-EC96-AB44-8F10-626D82AEC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1447799"/>
              <a:ext cx="1048894" cy="49530"/>
            </a:xfrm>
            <a:prstGeom prst="rect">
              <a:avLst/>
            </a:prstGeom>
          </p:spPr>
        </p:pic>
        <p:pic>
          <p:nvPicPr>
            <p:cNvPr id="12" name="그림 11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F99A30C6-26A0-75E6-C9FF-164687F6B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3230948"/>
              <a:ext cx="1048894" cy="49530"/>
            </a:xfrm>
            <a:prstGeom prst="rect">
              <a:avLst/>
            </a:prstGeom>
          </p:spPr>
        </p:pic>
        <p:pic>
          <p:nvPicPr>
            <p:cNvPr id="13" name="그림 12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BC3ADDAC-470D-3073-40BD-E18744464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3230947"/>
              <a:ext cx="1048894" cy="4953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23830-6DBC-A754-B03D-FFEC9C2AE07A}"/>
                </a:ext>
              </a:extLst>
            </p:cNvPr>
            <p:cNvSpPr txBox="1"/>
            <p:nvPr/>
          </p:nvSpPr>
          <p:spPr>
            <a:xfrm>
              <a:off x="7513784" y="1178456"/>
              <a:ext cx="447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Mean</a:t>
              </a:r>
            </a:p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reward</a:t>
              </a:r>
              <a:endParaRPr kumimoji="1" lang="ko-Kore-GB" altLang="en-US" sz="700" dirty="0">
                <a:ea typeface="Gulim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F09176-34E4-B7D0-B720-C5FDFE2EA825}"/>
                </a:ext>
              </a:extLst>
            </p:cNvPr>
            <p:cNvSpPr txBox="1"/>
            <p:nvPr/>
          </p:nvSpPr>
          <p:spPr>
            <a:xfrm>
              <a:off x="8045395" y="1178456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/>
                <a:t>Learning</a:t>
              </a:r>
            </a:p>
            <a:p>
              <a:pPr algn="ctr"/>
              <a:r>
                <a:rPr kumimoji="1" lang="en-US" altLang="ko-Kore-GB" sz="700" dirty="0"/>
                <a:t>time</a:t>
              </a:r>
              <a:endParaRPr kumimoji="1" lang="ko-Kore-GB" altLang="en-US" sz="7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2B84AD-CE43-8643-5D6C-09A20DD98994}"/>
              </a:ext>
            </a:extLst>
          </p:cNvPr>
          <p:cNvSpPr txBox="1"/>
          <p:nvPr/>
        </p:nvSpPr>
        <p:spPr>
          <a:xfrm>
            <a:off x="2002607" y="1566139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180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1F29D-7B44-1AF8-841A-72A9A4CEAC77}"/>
              </a:ext>
            </a:extLst>
          </p:cNvPr>
          <p:cNvSpPr txBox="1"/>
          <p:nvPr/>
        </p:nvSpPr>
        <p:spPr>
          <a:xfrm>
            <a:off x="2002607" y="1864630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241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FD6E7-8F5E-E679-0E1C-9AC844B5E9D5}"/>
              </a:ext>
            </a:extLst>
          </p:cNvPr>
          <p:cNvSpPr txBox="1"/>
          <p:nvPr/>
        </p:nvSpPr>
        <p:spPr>
          <a:xfrm>
            <a:off x="2025049" y="2163121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6CEA5-A70B-EB5E-5B30-B968F2E6EAF3}"/>
              </a:ext>
            </a:extLst>
          </p:cNvPr>
          <p:cNvSpPr txBox="1"/>
          <p:nvPr/>
        </p:nvSpPr>
        <p:spPr>
          <a:xfrm>
            <a:off x="2002607" y="2461612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217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082066-7F5B-10ED-56F9-5990DD805E30}"/>
              </a:ext>
            </a:extLst>
          </p:cNvPr>
          <p:cNvSpPr txBox="1"/>
          <p:nvPr/>
        </p:nvSpPr>
        <p:spPr>
          <a:xfrm>
            <a:off x="2047491" y="276010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9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C3456B-645D-D9A2-19FF-32CBE70BD9FE}"/>
              </a:ext>
            </a:extLst>
          </p:cNvPr>
          <p:cNvSpPr txBox="1"/>
          <p:nvPr/>
        </p:nvSpPr>
        <p:spPr>
          <a:xfrm>
            <a:off x="2025049" y="3058594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38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940465-7CE2-641F-7AE6-503672043861}"/>
              </a:ext>
            </a:extLst>
          </p:cNvPr>
          <p:cNvSpPr txBox="1"/>
          <p:nvPr/>
        </p:nvSpPr>
        <p:spPr>
          <a:xfrm>
            <a:off x="2574253" y="1564936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8</a:t>
            </a:r>
            <a:r>
              <a:rPr kumimoji="1" lang="ko-KR" altLang="en-US" sz="700" dirty="0">
                <a:ea typeface="Gulim" panose="020B0600000101010101" pitchFamily="34" charset="-127"/>
              </a:rPr>
              <a:t> </a:t>
            </a:r>
            <a:r>
              <a:rPr kumimoji="1" lang="en-US" altLang="ko-KR" sz="700" dirty="0">
                <a:ea typeface="Gulim" panose="020B0600000101010101" pitchFamily="34" charset="-127"/>
              </a:rPr>
              <a:t>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E1BCB5-8194-DE1D-F05C-F4DE7B22AF14}"/>
              </a:ext>
            </a:extLst>
          </p:cNvPr>
          <p:cNvSpPr txBox="1"/>
          <p:nvPr/>
        </p:nvSpPr>
        <p:spPr>
          <a:xfrm>
            <a:off x="2574253" y="1863427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3E0D5-9F58-66B9-5E8D-898A04F0022A}"/>
              </a:ext>
            </a:extLst>
          </p:cNvPr>
          <p:cNvSpPr txBox="1"/>
          <p:nvPr/>
        </p:nvSpPr>
        <p:spPr>
          <a:xfrm>
            <a:off x="2553415" y="216191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7.6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27663-4AA5-44FA-1C7D-A4A93619BE26}"/>
              </a:ext>
            </a:extLst>
          </p:cNvPr>
          <p:cNvSpPr txBox="1"/>
          <p:nvPr/>
        </p:nvSpPr>
        <p:spPr>
          <a:xfrm>
            <a:off x="2553415" y="246040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1.2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9073DF-9316-1AC3-4063-D9EFA700EC0B}"/>
              </a:ext>
            </a:extLst>
          </p:cNvPr>
          <p:cNvSpPr txBox="1"/>
          <p:nvPr/>
        </p:nvSpPr>
        <p:spPr>
          <a:xfrm>
            <a:off x="2553415" y="275890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3.6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DDA147-2330-FE29-F0B6-163061627A02}"/>
              </a:ext>
            </a:extLst>
          </p:cNvPr>
          <p:cNvSpPr txBox="1"/>
          <p:nvPr/>
        </p:nvSpPr>
        <p:spPr>
          <a:xfrm>
            <a:off x="2574253" y="3057391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4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84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E31E0A9-71CB-DB55-57D1-A27C3A3E72F4}"/>
              </a:ext>
            </a:extLst>
          </p:cNvPr>
          <p:cNvSpPr txBox="1"/>
          <p:nvPr/>
        </p:nvSpPr>
        <p:spPr>
          <a:xfrm>
            <a:off x="1604016" y="693853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Right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63BB08-FD1A-4065-A946-81A646912DC7}"/>
              </a:ext>
            </a:extLst>
          </p:cNvPr>
          <p:cNvGrpSpPr/>
          <p:nvPr/>
        </p:nvGrpSpPr>
        <p:grpSpPr>
          <a:xfrm>
            <a:off x="1109835" y="1226275"/>
            <a:ext cx="1877205" cy="2102022"/>
            <a:chOff x="6669197" y="1178456"/>
            <a:chExt cx="1877205" cy="2102022"/>
          </a:xfrm>
        </p:grpSpPr>
        <p:pic>
          <p:nvPicPr>
            <p:cNvPr id="7" name="그림 6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AE5B2679-6724-A4C2-4F9D-7A844706F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1497331"/>
              <a:ext cx="381271" cy="1746985"/>
            </a:xfrm>
            <a:prstGeom prst="rect">
              <a:avLst/>
            </a:prstGeom>
          </p:spPr>
        </p:pic>
        <p:pic>
          <p:nvPicPr>
            <p:cNvPr id="8" name="그림 7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BDC18E25-4F28-99ED-2EA7-BF99A8D70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50468" y="1497331"/>
              <a:ext cx="447040" cy="1746985"/>
            </a:xfrm>
            <a:prstGeom prst="rect">
              <a:avLst/>
            </a:prstGeom>
          </p:spPr>
        </p:pic>
        <p:pic>
          <p:nvPicPr>
            <p:cNvPr id="9" name="그림 8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61FB559D-FB2E-E51A-4149-277DC6A82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1497331"/>
              <a:ext cx="1048894" cy="1746985"/>
            </a:xfrm>
            <a:prstGeom prst="rect">
              <a:avLst/>
            </a:prstGeom>
          </p:spPr>
        </p:pic>
        <p:pic>
          <p:nvPicPr>
            <p:cNvPr id="10" name="그림 9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30E2CD7E-0410-9F01-8F78-B14A620DB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1447800"/>
              <a:ext cx="1048894" cy="49530"/>
            </a:xfrm>
            <a:prstGeom prst="rect">
              <a:avLst/>
            </a:prstGeom>
          </p:spPr>
        </p:pic>
        <p:pic>
          <p:nvPicPr>
            <p:cNvPr id="11" name="그림 10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4AE4F348-EC96-AB44-8F10-626D82AEC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1447799"/>
              <a:ext cx="1048894" cy="49530"/>
            </a:xfrm>
            <a:prstGeom prst="rect">
              <a:avLst/>
            </a:prstGeom>
          </p:spPr>
        </p:pic>
        <p:pic>
          <p:nvPicPr>
            <p:cNvPr id="12" name="그림 11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F99A30C6-26A0-75E6-C9FF-164687F6B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3230948"/>
              <a:ext cx="1048894" cy="49530"/>
            </a:xfrm>
            <a:prstGeom prst="rect">
              <a:avLst/>
            </a:prstGeom>
          </p:spPr>
        </p:pic>
        <p:pic>
          <p:nvPicPr>
            <p:cNvPr id="13" name="그림 12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BC3ADDAC-470D-3073-40BD-E18744464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3230947"/>
              <a:ext cx="1048894" cy="4953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23830-6DBC-A754-B03D-FFEC9C2AE07A}"/>
                </a:ext>
              </a:extLst>
            </p:cNvPr>
            <p:cNvSpPr txBox="1"/>
            <p:nvPr/>
          </p:nvSpPr>
          <p:spPr>
            <a:xfrm>
              <a:off x="7513784" y="1178456"/>
              <a:ext cx="447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Mean</a:t>
              </a:r>
            </a:p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reward</a:t>
              </a:r>
              <a:endParaRPr kumimoji="1" lang="ko-Kore-GB" altLang="en-US" sz="700" dirty="0">
                <a:ea typeface="Gulim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F09176-34E4-B7D0-B720-C5FDFE2EA825}"/>
                </a:ext>
              </a:extLst>
            </p:cNvPr>
            <p:cNvSpPr txBox="1"/>
            <p:nvPr/>
          </p:nvSpPr>
          <p:spPr>
            <a:xfrm>
              <a:off x="8045395" y="1178456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/>
                <a:t>Learning</a:t>
              </a:r>
            </a:p>
            <a:p>
              <a:pPr algn="ctr"/>
              <a:r>
                <a:rPr kumimoji="1" lang="en-US" altLang="ko-Kore-GB" sz="700" dirty="0"/>
                <a:t>time</a:t>
              </a:r>
              <a:endParaRPr kumimoji="1" lang="ko-Kore-GB" altLang="en-US" sz="7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2B84AD-CE43-8643-5D6C-09A20DD98994}"/>
              </a:ext>
            </a:extLst>
          </p:cNvPr>
          <p:cNvSpPr txBox="1"/>
          <p:nvPr/>
        </p:nvSpPr>
        <p:spPr>
          <a:xfrm>
            <a:off x="2002607" y="1566139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180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1F29D-7B44-1AF8-841A-72A9A4CEAC77}"/>
              </a:ext>
            </a:extLst>
          </p:cNvPr>
          <p:cNvSpPr txBox="1"/>
          <p:nvPr/>
        </p:nvSpPr>
        <p:spPr>
          <a:xfrm>
            <a:off x="2002607" y="1864630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241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FD6E7-8F5E-E679-0E1C-9AC844B5E9D5}"/>
              </a:ext>
            </a:extLst>
          </p:cNvPr>
          <p:cNvSpPr txBox="1"/>
          <p:nvPr/>
        </p:nvSpPr>
        <p:spPr>
          <a:xfrm>
            <a:off x="2025049" y="2163121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6CEA5-A70B-EB5E-5B30-B968F2E6EAF3}"/>
              </a:ext>
            </a:extLst>
          </p:cNvPr>
          <p:cNvSpPr txBox="1"/>
          <p:nvPr/>
        </p:nvSpPr>
        <p:spPr>
          <a:xfrm>
            <a:off x="2002607" y="2461612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217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082066-7F5B-10ED-56F9-5990DD805E30}"/>
              </a:ext>
            </a:extLst>
          </p:cNvPr>
          <p:cNvSpPr txBox="1"/>
          <p:nvPr/>
        </p:nvSpPr>
        <p:spPr>
          <a:xfrm>
            <a:off x="2047491" y="276010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9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C3456B-645D-D9A2-19FF-32CBE70BD9FE}"/>
              </a:ext>
            </a:extLst>
          </p:cNvPr>
          <p:cNvSpPr txBox="1"/>
          <p:nvPr/>
        </p:nvSpPr>
        <p:spPr>
          <a:xfrm>
            <a:off x="2025049" y="3058594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38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940465-7CE2-641F-7AE6-503672043861}"/>
              </a:ext>
            </a:extLst>
          </p:cNvPr>
          <p:cNvSpPr txBox="1"/>
          <p:nvPr/>
        </p:nvSpPr>
        <p:spPr>
          <a:xfrm>
            <a:off x="2574253" y="1564936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8</a:t>
            </a:r>
            <a:r>
              <a:rPr kumimoji="1" lang="ko-KR" altLang="en-US" sz="700" dirty="0">
                <a:ea typeface="Gulim" panose="020B0600000101010101" pitchFamily="34" charset="-127"/>
              </a:rPr>
              <a:t> </a:t>
            </a:r>
            <a:r>
              <a:rPr kumimoji="1" lang="en-US" altLang="ko-KR" sz="700" dirty="0">
                <a:ea typeface="Gulim" panose="020B0600000101010101" pitchFamily="34" charset="-127"/>
              </a:rPr>
              <a:t>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E1BCB5-8194-DE1D-F05C-F4DE7B22AF14}"/>
              </a:ext>
            </a:extLst>
          </p:cNvPr>
          <p:cNvSpPr txBox="1"/>
          <p:nvPr/>
        </p:nvSpPr>
        <p:spPr>
          <a:xfrm>
            <a:off x="2574253" y="1863427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3E0D5-9F58-66B9-5E8D-898A04F0022A}"/>
              </a:ext>
            </a:extLst>
          </p:cNvPr>
          <p:cNvSpPr txBox="1"/>
          <p:nvPr/>
        </p:nvSpPr>
        <p:spPr>
          <a:xfrm>
            <a:off x="2553415" y="216191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7.6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27663-4AA5-44FA-1C7D-A4A93619BE26}"/>
              </a:ext>
            </a:extLst>
          </p:cNvPr>
          <p:cNvSpPr txBox="1"/>
          <p:nvPr/>
        </p:nvSpPr>
        <p:spPr>
          <a:xfrm>
            <a:off x="2553415" y="246040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1.2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9073DF-9316-1AC3-4063-D9EFA700EC0B}"/>
              </a:ext>
            </a:extLst>
          </p:cNvPr>
          <p:cNvSpPr txBox="1"/>
          <p:nvPr/>
        </p:nvSpPr>
        <p:spPr>
          <a:xfrm>
            <a:off x="2553415" y="275890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3.6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DDA147-2330-FE29-F0B6-163061627A02}"/>
              </a:ext>
            </a:extLst>
          </p:cNvPr>
          <p:cNvSpPr txBox="1"/>
          <p:nvPr/>
        </p:nvSpPr>
        <p:spPr>
          <a:xfrm>
            <a:off x="2574253" y="3057391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4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FE5127-4E25-97D5-DB6F-EC6646ADF671}"/>
              </a:ext>
            </a:extLst>
          </p:cNvPr>
          <p:cNvSpPr txBox="1"/>
          <p:nvPr/>
        </p:nvSpPr>
        <p:spPr>
          <a:xfrm>
            <a:off x="3761554" y="568422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Front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961724C-1959-2BF8-5A0E-C2CD01C22F36}"/>
              </a:ext>
            </a:extLst>
          </p:cNvPr>
          <p:cNvGrpSpPr/>
          <p:nvPr/>
        </p:nvGrpSpPr>
        <p:grpSpPr>
          <a:xfrm>
            <a:off x="3259657" y="1310962"/>
            <a:ext cx="1877205" cy="2102022"/>
            <a:chOff x="6669197" y="1178456"/>
            <a:chExt cx="1877205" cy="2102022"/>
          </a:xfrm>
        </p:grpSpPr>
        <p:pic>
          <p:nvPicPr>
            <p:cNvPr id="74" name="그림 73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CBA8A2B6-0D3D-4E7C-3810-B386BD8C8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1497331"/>
              <a:ext cx="381271" cy="1746985"/>
            </a:xfrm>
            <a:prstGeom prst="rect">
              <a:avLst/>
            </a:prstGeom>
          </p:spPr>
        </p:pic>
        <p:pic>
          <p:nvPicPr>
            <p:cNvPr id="75" name="그림 74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9A6DD40D-7882-DEBA-E444-EAADBF8FE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50468" y="1497331"/>
              <a:ext cx="447040" cy="1746985"/>
            </a:xfrm>
            <a:prstGeom prst="rect">
              <a:avLst/>
            </a:prstGeom>
          </p:spPr>
        </p:pic>
        <p:pic>
          <p:nvPicPr>
            <p:cNvPr id="76" name="그림 75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A5144EAA-25C4-A485-0F59-65CFB0426C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1497331"/>
              <a:ext cx="1048894" cy="1746985"/>
            </a:xfrm>
            <a:prstGeom prst="rect">
              <a:avLst/>
            </a:prstGeom>
          </p:spPr>
        </p:pic>
        <p:pic>
          <p:nvPicPr>
            <p:cNvPr id="77" name="그림 76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D3D8FFC3-2EA2-C0EF-C205-4DFFBEF0A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1447800"/>
              <a:ext cx="1048894" cy="49530"/>
            </a:xfrm>
            <a:prstGeom prst="rect">
              <a:avLst/>
            </a:prstGeom>
          </p:spPr>
        </p:pic>
        <p:pic>
          <p:nvPicPr>
            <p:cNvPr id="78" name="그림 77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C5DC8391-0309-03A2-E49A-BB9B5B618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1447799"/>
              <a:ext cx="1048894" cy="49530"/>
            </a:xfrm>
            <a:prstGeom prst="rect">
              <a:avLst/>
            </a:prstGeom>
          </p:spPr>
        </p:pic>
        <p:pic>
          <p:nvPicPr>
            <p:cNvPr id="79" name="그림 78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A427D287-7EED-1E6C-14C1-9D8170A02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3230948"/>
              <a:ext cx="1048894" cy="49530"/>
            </a:xfrm>
            <a:prstGeom prst="rect">
              <a:avLst/>
            </a:prstGeom>
          </p:spPr>
        </p:pic>
        <p:pic>
          <p:nvPicPr>
            <p:cNvPr id="80" name="그림 79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EA077EE9-060F-FFAD-BF51-FF6B3EDC47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3230947"/>
              <a:ext cx="1048894" cy="4953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FE341BC-1113-9C63-A565-77CD39D740E7}"/>
                </a:ext>
              </a:extLst>
            </p:cNvPr>
            <p:cNvSpPr txBox="1"/>
            <p:nvPr/>
          </p:nvSpPr>
          <p:spPr>
            <a:xfrm>
              <a:off x="7513784" y="1178456"/>
              <a:ext cx="447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Mean</a:t>
              </a:r>
            </a:p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reward</a:t>
              </a:r>
              <a:endParaRPr kumimoji="1" lang="ko-Kore-GB" altLang="en-US" sz="700" dirty="0">
                <a:ea typeface="Gulim" panose="020B0600000101010101" pitchFamily="34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7C0008E-B588-C93A-21EF-4CCE8C38EEFB}"/>
                </a:ext>
              </a:extLst>
            </p:cNvPr>
            <p:cNvSpPr txBox="1"/>
            <p:nvPr/>
          </p:nvSpPr>
          <p:spPr>
            <a:xfrm>
              <a:off x="8045395" y="1178456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/>
                <a:t>Learning</a:t>
              </a:r>
            </a:p>
            <a:p>
              <a:pPr algn="ctr"/>
              <a:r>
                <a:rPr kumimoji="1" lang="en-US" altLang="ko-Kore-GB" sz="700" dirty="0"/>
                <a:t>time</a:t>
              </a:r>
              <a:endParaRPr kumimoji="1" lang="ko-Kore-GB" altLang="en-US" sz="700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EB1B77F-3850-4F6C-C049-0E4F7892239B}"/>
              </a:ext>
            </a:extLst>
          </p:cNvPr>
          <p:cNvSpPr txBox="1"/>
          <p:nvPr/>
        </p:nvSpPr>
        <p:spPr>
          <a:xfrm>
            <a:off x="4174871" y="1650826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0E2410-E7FE-FFC3-AAFB-746D10795EEE}"/>
              </a:ext>
            </a:extLst>
          </p:cNvPr>
          <p:cNvSpPr txBox="1"/>
          <p:nvPr/>
        </p:nvSpPr>
        <p:spPr>
          <a:xfrm>
            <a:off x="4152429" y="1949317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355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2D8813-D567-3C25-AEF4-E0788F2C617B}"/>
              </a:ext>
            </a:extLst>
          </p:cNvPr>
          <p:cNvSpPr txBox="1"/>
          <p:nvPr/>
        </p:nvSpPr>
        <p:spPr>
          <a:xfrm>
            <a:off x="4152429" y="2247808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345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885237-D289-0797-0693-5E1325C15130}"/>
              </a:ext>
            </a:extLst>
          </p:cNvPr>
          <p:cNvSpPr txBox="1"/>
          <p:nvPr/>
        </p:nvSpPr>
        <p:spPr>
          <a:xfrm>
            <a:off x="4174871" y="2546299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BDE6F2-C8A9-2C4A-57F3-7EEB4FF3AD14}"/>
              </a:ext>
            </a:extLst>
          </p:cNvPr>
          <p:cNvSpPr txBox="1"/>
          <p:nvPr/>
        </p:nvSpPr>
        <p:spPr>
          <a:xfrm>
            <a:off x="4197313" y="2844790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8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74528A-97D0-D4F8-445C-156740D84668}"/>
              </a:ext>
            </a:extLst>
          </p:cNvPr>
          <p:cNvSpPr txBox="1"/>
          <p:nvPr/>
        </p:nvSpPr>
        <p:spPr>
          <a:xfrm>
            <a:off x="4152429" y="3143281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138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6B8008-8C6D-2899-0D2F-D563E6E14A6F}"/>
              </a:ext>
            </a:extLst>
          </p:cNvPr>
          <p:cNvSpPr txBox="1"/>
          <p:nvPr/>
        </p:nvSpPr>
        <p:spPr>
          <a:xfrm>
            <a:off x="4724075" y="1649623"/>
            <a:ext cx="322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7</a:t>
            </a:r>
            <a:r>
              <a:rPr kumimoji="1" lang="ko-KR" altLang="en-US" sz="700" dirty="0">
                <a:ea typeface="Gulim" panose="020B0600000101010101" pitchFamily="34" charset="-127"/>
              </a:rPr>
              <a:t> </a:t>
            </a:r>
            <a:r>
              <a:rPr kumimoji="1" lang="en-US" altLang="ko-KR" sz="700" dirty="0">
                <a:ea typeface="Gulim" panose="020B0600000101010101" pitchFamily="34" charset="-127"/>
              </a:rPr>
              <a:t>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5D248E-2C14-A0CA-823B-DD99DA84B73C}"/>
              </a:ext>
            </a:extLst>
          </p:cNvPr>
          <p:cNvSpPr txBox="1"/>
          <p:nvPr/>
        </p:nvSpPr>
        <p:spPr>
          <a:xfrm>
            <a:off x="4724075" y="1948114"/>
            <a:ext cx="322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5BC70-5AB5-4680-16EC-BDE66A2C6C54}"/>
              </a:ext>
            </a:extLst>
          </p:cNvPr>
          <p:cNvSpPr txBox="1"/>
          <p:nvPr/>
        </p:nvSpPr>
        <p:spPr>
          <a:xfrm>
            <a:off x="4703238" y="2246605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1.6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8B83B5-33C1-8E73-6FD5-09B8B8581E73}"/>
              </a:ext>
            </a:extLst>
          </p:cNvPr>
          <p:cNvSpPr txBox="1"/>
          <p:nvPr/>
        </p:nvSpPr>
        <p:spPr>
          <a:xfrm>
            <a:off x="4703238" y="2545096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2.7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6A35CB-5BA1-2254-D2BB-2733C80C6031}"/>
              </a:ext>
            </a:extLst>
          </p:cNvPr>
          <p:cNvSpPr txBox="1"/>
          <p:nvPr/>
        </p:nvSpPr>
        <p:spPr>
          <a:xfrm>
            <a:off x="4714458" y="2843587"/>
            <a:ext cx="3417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21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F08F89-DA3C-DBE0-AC1B-EB7E4ADC6AD0}"/>
              </a:ext>
            </a:extLst>
          </p:cNvPr>
          <p:cNvSpPr txBox="1"/>
          <p:nvPr/>
        </p:nvSpPr>
        <p:spPr>
          <a:xfrm>
            <a:off x="4724075" y="3142078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4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C070C0-038E-3980-7E09-B0D293717F4E}"/>
              </a:ext>
            </a:extLst>
          </p:cNvPr>
          <p:cNvSpPr txBox="1"/>
          <p:nvPr/>
        </p:nvSpPr>
        <p:spPr>
          <a:xfrm>
            <a:off x="6339157" y="79675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 err="1"/>
              <a:t>Bw</a:t>
            </a:r>
            <a:endParaRPr kumimoji="1" lang="en-US" altLang="ko-Kore-GB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7546409-BE98-846E-8565-F0E7EDCA647C}"/>
              </a:ext>
            </a:extLst>
          </p:cNvPr>
          <p:cNvGrpSpPr/>
          <p:nvPr/>
        </p:nvGrpSpPr>
        <p:grpSpPr>
          <a:xfrm>
            <a:off x="5508196" y="1176744"/>
            <a:ext cx="1877205" cy="2102022"/>
            <a:chOff x="6669197" y="1178456"/>
            <a:chExt cx="1877205" cy="2102022"/>
          </a:xfrm>
        </p:grpSpPr>
        <p:pic>
          <p:nvPicPr>
            <p:cNvPr id="97" name="그림 96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CED6E94B-2921-19A2-C87C-AFA281887E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1497331"/>
              <a:ext cx="381271" cy="1746985"/>
            </a:xfrm>
            <a:prstGeom prst="rect">
              <a:avLst/>
            </a:prstGeom>
          </p:spPr>
        </p:pic>
        <p:pic>
          <p:nvPicPr>
            <p:cNvPr id="98" name="그림 97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3223DBFA-96DC-257F-2D85-DDBC56C21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50468" y="1497331"/>
              <a:ext cx="447040" cy="1746985"/>
            </a:xfrm>
            <a:prstGeom prst="rect">
              <a:avLst/>
            </a:prstGeom>
          </p:spPr>
        </p:pic>
        <p:pic>
          <p:nvPicPr>
            <p:cNvPr id="99" name="그림 98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32675EB0-397E-8672-69FA-2EA923D72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1497331"/>
              <a:ext cx="1048894" cy="1746985"/>
            </a:xfrm>
            <a:prstGeom prst="rect">
              <a:avLst/>
            </a:prstGeom>
          </p:spPr>
        </p:pic>
        <p:pic>
          <p:nvPicPr>
            <p:cNvPr id="100" name="그림 99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9515AEA7-060E-AB32-3B75-46B642D65E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1447800"/>
              <a:ext cx="1048894" cy="49530"/>
            </a:xfrm>
            <a:prstGeom prst="rect">
              <a:avLst/>
            </a:prstGeom>
          </p:spPr>
        </p:pic>
        <p:pic>
          <p:nvPicPr>
            <p:cNvPr id="101" name="그림 100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5771AF7A-9E71-D357-FD2F-5E5736C0B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1447799"/>
              <a:ext cx="1048894" cy="49530"/>
            </a:xfrm>
            <a:prstGeom prst="rect">
              <a:avLst/>
            </a:prstGeom>
          </p:spPr>
        </p:pic>
        <p:pic>
          <p:nvPicPr>
            <p:cNvPr id="102" name="그림 101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356BB159-9CCE-E03C-6BBD-0046B88345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9197" y="3230948"/>
              <a:ext cx="1048894" cy="49530"/>
            </a:xfrm>
            <a:prstGeom prst="rect">
              <a:avLst/>
            </a:prstGeom>
          </p:spPr>
        </p:pic>
        <p:pic>
          <p:nvPicPr>
            <p:cNvPr id="103" name="그림 102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6279E5A5-47A5-295C-B77F-62A022C1BB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7508" y="3230947"/>
              <a:ext cx="1048894" cy="4953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E4E5ED-815C-D4FE-373D-35B23270D3D0}"/>
                </a:ext>
              </a:extLst>
            </p:cNvPr>
            <p:cNvSpPr txBox="1"/>
            <p:nvPr/>
          </p:nvSpPr>
          <p:spPr>
            <a:xfrm>
              <a:off x="7513784" y="1178456"/>
              <a:ext cx="447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Mean</a:t>
              </a:r>
            </a:p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reward</a:t>
              </a:r>
              <a:endParaRPr kumimoji="1" lang="ko-Kore-GB" altLang="en-US" sz="700" dirty="0">
                <a:ea typeface="Gulim" panose="020B0600000101010101" pitchFamily="34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1356B2C-0741-5E8C-4D5A-620581EA1322}"/>
                </a:ext>
              </a:extLst>
            </p:cNvPr>
            <p:cNvSpPr txBox="1"/>
            <p:nvPr/>
          </p:nvSpPr>
          <p:spPr>
            <a:xfrm>
              <a:off x="8045395" y="1178456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/>
                <a:t>Learning</a:t>
              </a:r>
            </a:p>
            <a:p>
              <a:pPr algn="ctr"/>
              <a:r>
                <a:rPr kumimoji="1" lang="en-US" altLang="ko-Kore-GB" sz="700" dirty="0"/>
                <a:t>time</a:t>
              </a:r>
              <a:endParaRPr kumimoji="1" lang="ko-Kore-GB" altLang="en-US" sz="700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08D25D2-A08D-EFAA-4CFD-231654C2BD72}"/>
              </a:ext>
            </a:extLst>
          </p:cNvPr>
          <p:cNvSpPr txBox="1"/>
          <p:nvPr/>
        </p:nvSpPr>
        <p:spPr>
          <a:xfrm>
            <a:off x="6409785" y="1516608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-21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06DA21B-04D8-F8E7-BF19-B051FA641351}"/>
              </a:ext>
            </a:extLst>
          </p:cNvPr>
          <p:cNvSpPr txBox="1"/>
          <p:nvPr/>
        </p:nvSpPr>
        <p:spPr>
          <a:xfrm>
            <a:off x="6387343" y="1815099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-355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F1810C-591D-8CF0-801D-E85131D43F61}"/>
              </a:ext>
            </a:extLst>
          </p:cNvPr>
          <p:cNvSpPr txBox="1"/>
          <p:nvPr/>
        </p:nvSpPr>
        <p:spPr>
          <a:xfrm>
            <a:off x="6387343" y="2113590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-337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80DB0E4-421C-50C7-87CC-B639A2F2668C}"/>
              </a:ext>
            </a:extLst>
          </p:cNvPr>
          <p:cNvSpPr txBox="1"/>
          <p:nvPr/>
        </p:nvSpPr>
        <p:spPr>
          <a:xfrm>
            <a:off x="6409785" y="2412081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-46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2C5EF28-45FB-C53B-7FB7-17FB8A61201A}"/>
              </a:ext>
            </a:extLst>
          </p:cNvPr>
          <p:cNvSpPr txBox="1"/>
          <p:nvPr/>
        </p:nvSpPr>
        <p:spPr>
          <a:xfrm>
            <a:off x="6409784" y="2710572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-32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2D020D-AFEC-8B0F-381D-21E02243E597}"/>
              </a:ext>
            </a:extLst>
          </p:cNvPr>
          <p:cNvSpPr txBox="1"/>
          <p:nvPr/>
        </p:nvSpPr>
        <p:spPr>
          <a:xfrm>
            <a:off x="6387343" y="3009063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-352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D943F8A-C350-8D0B-0C35-17EC6462D59F}"/>
              </a:ext>
            </a:extLst>
          </p:cNvPr>
          <p:cNvSpPr txBox="1"/>
          <p:nvPr/>
        </p:nvSpPr>
        <p:spPr>
          <a:xfrm>
            <a:off x="6972614" y="1515405"/>
            <a:ext cx="322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7</a:t>
            </a:r>
            <a:r>
              <a:rPr kumimoji="1" lang="ko-KR" altLang="en-US" sz="700" dirty="0">
                <a:ea typeface="Gulim" panose="020B0600000101010101" pitchFamily="34" charset="-127"/>
              </a:rPr>
              <a:t> </a:t>
            </a:r>
            <a:r>
              <a:rPr kumimoji="1" lang="en-US" altLang="ko-KR" sz="700" dirty="0">
                <a:ea typeface="Gulim" panose="020B0600000101010101" pitchFamily="34" charset="-127"/>
              </a:rPr>
              <a:t>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891BF5-FAF8-D3D2-773B-99DA87A64C92}"/>
              </a:ext>
            </a:extLst>
          </p:cNvPr>
          <p:cNvSpPr txBox="1"/>
          <p:nvPr/>
        </p:nvSpPr>
        <p:spPr>
          <a:xfrm>
            <a:off x="6972614" y="1813896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3BE4D3-72AA-73C6-A40E-023A15847A0B}"/>
              </a:ext>
            </a:extLst>
          </p:cNvPr>
          <p:cNvSpPr txBox="1"/>
          <p:nvPr/>
        </p:nvSpPr>
        <p:spPr>
          <a:xfrm>
            <a:off x="6951776" y="2112387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2.5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5E61F9-095A-C5E2-2CC7-85BAEE7C4BDE}"/>
              </a:ext>
            </a:extLst>
          </p:cNvPr>
          <p:cNvSpPr txBox="1"/>
          <p:nvPr/>
        </p:nvSpPr>
        <p:spPr>
          <a:xfrm>
            <a:off x="6985439" y="2410878"/>
            <a:ext cx="2968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1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3F6D555-2A3F-7A58-535B-9F8DCA7EFADC}"/>
              </a:ext>
            </a:extLst>
          </p:cNvPr>
          <p:cNvSpPr txBox="1"/>
          <p:nvPr/>
        </p:nvSpPr>
        <p:spPr>
          <a:xfrm>
            <a:off x="6929335" y="2709369"/>
            <a:ext cx="4090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16.9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550759-68EF-FCA2-C880-1A5D0A270DCA}"/>
              </a:ext>
            </a:extLst>
          </p:cNvPr>
          <p:cNvSpPr txBox="1"/>
          <p:nvPr/>
        </p:nvSpPr>
        <p:spPr>
          <a:xfrm>
            <a:off x="6972614" y="3007860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4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D7200AE6-A3D0-E36E-B16E-B9CF60DCF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82752"/>
              </p:ext>
            </p:extLst>
          </p:nvPr>
        </p:nvGraphicFramePr>
        <p:xfrm>
          <a:off x="821281" y="3592389"/>
          <a:ext cx="8128001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391205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11015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3670229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552238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28084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2286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260418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ko-Kore-GB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ore-GB" dirty="0"/>
                        <a:t>Right</a:t>
                      </a:r>
                      <a:endParaRPr lang="ko-Kore-GB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GB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ore-GB" dirty="0"/>
                        <a:t>Front</a:t>
                      </a:r>
                      <a:endParaRPr lang="ko-Kore-GB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GB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ore-GB" dirty="0"/>
                        <a:t>Backward</a:t>
                      </a:r>
                      <a:endParaRPr lang="ko-Kore-GB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GB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579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Mean Reward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Learning</a:t>
                      </a:r>
                    </a:p>
                    <a:p>
                      <a:r>
                        <a:rPr lang="en-US" altLang="ko-Kore-GB" dirty="0"/>
                        <a:t>Time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Mean Reward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Learning</a:t>
                      </a:r>
                    </a:p>
                    <a:p>
                      <a:r>
                        <a:rPr lang="en-US" altLang="ko-Kore-GB" dirty="0"/>
                        <a:t>Time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Mean Reward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Learning</a:t>
                      </a:r>
                    </a:p>
                    <a:p>
                      <a:r>
                        <a:rPr lang="en-US" altLang="ko-Kore-GB" dirty="0"/>
                        <a:t>Time</a:t>
                      </a:r>
                      <a:endParaRPr lang="ko-Kore-GB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5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A2C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180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8m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15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7m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-21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7m</a:t>
                      </a:r>
                      <a:endParaRPr lang="ko-Kore-GB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1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PPO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241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2m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355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2m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-355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2m</a:t>
                      </a:r>
                      <a:endParaRPr lang="ko-Kore-GB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5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SAC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35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7.7h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245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1.6h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-337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2.5h</a:t>
                      </a:r>
                      <a:endParaRPr lang="ko-Kore-GB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37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TD3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217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1.2h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35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2.7h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-46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1h</a:t>
                      </a:r>
                      <a:endParaRPr lang="ko-Kore-GB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0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TQC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9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3.6h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8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21h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-32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16.9h</a:t>
                      </a:r>
                      <a:endParaRPr lang="ko-Kore-GB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4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TRPO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38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4m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138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4m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-352</a:t>
                      </a:r>
                      <a:endParaRPr lang="ko-Kore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GB" dirty="0"/>
                        <a:t>4m</a:t>
                      </a:r>
                      <a:endParaRPr lang="ko-Kore-GB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9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07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A75C214F-7F2B-C45F-21A1-5D487E7BFE8B}"/>
              </a:ext>
            </a:extLst>
          </p:cNvPr>
          <p:cNvSpPr/>
          <p:nvPr/>
        </p:nvSpPr>
        <p:spPr>
          <a:xfrm>
            <a:off x="1139686" y="3700197"/>
            <a:ext cx="7394713" cy="1488029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DEF4B74-2DAE-90E3-7915-69B645B14EFC}"/>
              </a:ext>
            </a:extLst>
          </p:cNvPr>
          <p:cNvSpPr/>
          <p:nvPr/>
        </p:nvSpPr>
        <p:spPr>
          <a:xfrm>
            <a:off x="1139687" y="1669774"/>
            <a:ext cx="7394713" cy="1166191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2E9C9-8607-A987-2471-A1384C379119}"/>
              </a:ext>
            </a:extLst>
          </p:cNvPr>
          <p:cNvSpPr/>
          <p:nvPr/>
        </p:nvSpPr>
        <p:spPr>
          <a:xfrm>
            <a:off x="2932572" y="1849067"/>
            <a:ext cx="919177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Action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594F4-101D-6491-D5A1-55D6EA034BAA}"/>
              </a:ext>
            </a:extLst>
          </p:cNvPr>
          <p:cNvSpPr/>
          <p:nvPr/>
        </p:nvSpPr>
        <p:spPr>
          <a:xfrm>
            <a:off x="2932573" y="2240953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A69AF7-4022-AF98-EE1E-99876CDEFC7F}"/>
              </a:ext>
            </a:extLst>
          </p:cNvPr>
          <p:cNvSpPr/>
          <p:nvPr/>
        </p:nvSpPr>
        <p:spPr>
          <a:xfrm>
            <a:off x="3392162" y="2240953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864967-943A-517E-512F-DE772F25F981}"/>
              </a:ext>
            </a:extLst>
          </p:cNvPr>
          <p:cNvSpPr/>
          <p:nvPr/>
        </p:nvSpPr>
        <p:spPr>
          <a:xfrm>
            <a:off x="3970675" y="2240953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17BBAD-EADD-0D7F-2283-8AFE1C514246}"/>
              </a:ext>
            </a:extLst>
          </p:cNvPr>
          <p:cNvSpPr/>
          <p:nvPr/>
        </p:nvSpPr>
        <p:spPr>
          <a:xfrm>
            <a:off x="4430264" y="2240953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142FD8-E028-5F96-E325-06EAF55FA6E2}"/>
              </a:ext>
            </a:extLst>
          </p:cNvPr>
          <p:cNvSpPr/>
          <p:nvPr/>
        </p:nvSpPr>
        <p:spPr>
          <a:xfrm>
            <a:off x="4889852" y="2240953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2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012FAE-9EE0-4DEF-E74C-A7439C4B9F5B}"/>
              </a:ext>
            </a:extLst>
          </p:cNvPr>
          <p:cNvSpPr/>
          <p:nvPr/>
        </p:nvSpPr>
        <p:spPr>
          <a:xfrm>
            <a:off x="5349441" y="2240953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3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DA27A6-A991-5B2E-1CDE-C403369E7137}"/>
              </a:ext>
            </a:extLst>
          </p:cNvPr>
          <p:cNvSpPr/>
          <p:nvPr/>
        </p:nvSpPr>
        <p:spPr>
          <a:xfrm>
            <a:off x="5809029" y="2240953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4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AD89CA-9932-0969-E54D-AAEA2CC9864A}"/>
              </a:ext>
            </a:extLst>
          </p:cNvPr>
          <p:cNvSpPr/>
          <p:nvPr/>
        </p:nvSpPr>
        <p:spPr>
          <a:xfrm>
            <a:off x="6268618" y="2240953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5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F53CEA-CD76-473F-B857-558F9B3DCA4F}"/>
              </a:ext>
            </a:extLst>
          </p:cNvPr>
          <p:cNvSpPr/>
          <p:nvPr/>
        </p:nvSpPr>
        <p:spPr>
          <a:xfrm>
            <a:off x="6728206" y="2240953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6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0E853C-996E-45FE-5C58-C46E98CB1A5E}"/>
              </a:ext>
            </a:extLst>
          </p:cNvPr>
          <p:cNvSpPr/>
          <p:nvPr/>
        </p:nvSpPr>
        <p:spPr>
          <a:xfrm>
            <a:off x="7187795" y="2240953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7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335C9E-D45C-E5F5-0BAB-23A7905BBB3F}"/>
              </a:ext>
            </a:extLst>
          </p:cNvPr>
          <p:cNvSpPr/>
          <p:nvPr/>
        </p:nvSpPr>
        <p:spPr>
          <a:xfrm>
            <a:off x="3970675" y="1849067"/>
            <a:ext cx="367670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Observation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F56EC2-BB62-FE58-E392-CB35118275C6}"/>
              </a:ext>
            </a:extLst>
          </p:cNvPr>
          <p:cNvSpPr txBox="1"/>
          <p:nvPr/>
        </p:nvSpPr>
        <p:spPr>
          <a:xfrm>
            <a:off x="1293426" y="1979343"/>
            <a:ext cx="14735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A single Result of </a:t>
            </a:r>
          </a:p>
          <a:p>
            <a:pPr algn="ctr"/>
            <a:r>
              <a:rPr kumimoji="1" lang="en-US" altLang="ko-Kore-GB" sz="1400" dirty="0"/>
              <a:t>Swimmer</a:t>
            </a:r>
            <a:endParaRPr kumimoji="1" lang="ko-Kore-GB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07322B-0A11-6BDC-2FD2-EB51A5117322}"/>
              </a:ext>
            </a:extLst>
          </p:cNvPr>
          <p:cNvSpPr txBox="1"/>
          <p:nvPr/>
        </p:nvSpPr>
        <p:spPr>
          <a:xfrm>
            <a:off x="1325217" y="-1113183"/>
            <a:ext cx="18473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kumimoji="1" lang="ko-Kore-GB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9C574D-147C-9676-8049-DD27BF342D66}"/>
              </a:ext>
            </a:extLst>
          </p:cNvPr>
          <p:cNvSpPr txBox="1"/>
          <p:nvPr/>
        </p:nvSpPr>
        <p:spPr>
          <a:xfrm>
            <a:off x="2730574" y="3083978"/>
            <a:ext cx="396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10,000 times render with different seed</a:t>
            </a:r>
            <a:endParaRPr kumimoji="1" lang="ko-Kore-GB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5EA623-D98E-A2B0-FFBE-C2EE0FE4875B}"/>
              </a:ext>
            </a:extLst>
          </p:cNvPr>
          <p:cNvSpPr/>
          <p:nvPr/>
        </p:nvSpPr>
        <p:spPr>
          <a:xfrm>
            <a:off x="1341316" y="3858752"/>
            <a:ext cx="919177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Action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C81835-6E85-9DDC-D325-BFC6A58B32EC}"/>
              </a:ext>
            </a:extLst>
          </p:cNvPr>
          <p:cNvSpPr/>
          <p:nvPr/>
        </p:nvSpPr>
        <p:spPr>
          <a:xfrm>
            <a:off x="1341317" y="42506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C3732F-EE08-1CEF-6FC2-F4A53EFF0C05}"/>
              </a:ext>
            </a:extLst>
          </p:cNvPr>
          <p:cNvSpPr/>
          <p:nvPr/>
        </p:nvSpPr>
        <p:spPr>
          <a:xfrm>
            <a:off x="1800906" y="42506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1E2572-BBC2-24E7-4C60-244BB8BC7213}"/>
              </a:ext>
            </a:extLst>
          </p:cNvPr>
          <p:cNvSpPr/>
          <p:nvPr/>
        </p:nvSpPr>
        <p:spPr>
          <a:xfrm>
            <a:off x="2659835" y="42506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2836350-9ACC-D11E-B154-F8476481E25F}"/>
              </a:ext>
            </a:extLst>
          </p:cNvPr>
          <p:cNvSpPr/>
          <p:nvPr/>
        </p:nvSpPr>
        <p:spPr>
          <a:xfrm>
            <a:off x="3119424" y="42506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AEAB84-182F-34CF-E0AA-4E2CBC1A4C4B}"/>
              </a:ext>
            </a:extLst>
          </p:cNvPr>
          <p:cNvSpPr/>
          <p:nvPr/>
        </p:nvSpPr>
        <p:spPr>
          <a:xfrm>
            <a:off x="3579012" y="42506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2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5EC938-D827-8471-2D2D-672A2B88F9EF}"/>
              </a:ext>
            </a:extLst>
          </p:cNvPr>
          <p:cNvSpPr/>
          <p:nvPr/>
        </p:nvSpPr>
        <p:spPr>
          <a:xfrm>
            <a:off x="4038601" y="42506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3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47A684-EEF4-7151-9E95-01B9E886E2E3}"/>
              </a:ext>
            </a:extLst>
          </p:cNvPr>
          <p:cNvSpPr/>
          <p:nvPr/>
        </p:nvSpPr>
        <p:spPr>
          <a:xfrm>
            <a:off x="4498189" y="42506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4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88D21C-19F8-F855-392C-F1FD799E5AFF}"/>
              </a:ext>
            </a:extLst>
          </p:cNvPr>
          <p:cNvSpPr/>
          <p:nvPr/>
        </p:nvSpPr>
        <p:spPr>
          <a:xfrm>
            <a:off x="4957778" y="42506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5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204225F-61CA-72FC-AB55-B39B4D879B7F}"/>
              </a:ext>
            </a:extLst>
          </p:cNvPr>
          <p:cNvSpPr/>
          <p:nvPr/>
        </p:nvSpPr>
        <p:spPr>
          <a:xfrm>
            <a:off x="5417366" y="42506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6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AD8F5B-9091-366A-80DE-AE7A4D0C84AC}"/>
              </a:ext>
            </a:extLst>
          </p:cNvPr>
          <p:cNvSpPr/>
          <p:nvPr/>
        </p:nvSpPr>
        <p:spPr>
          <a:xfrm>
            <a:off x="5876955" y="42506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7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662086F-70E6-3E47-CD72-EDB4CF50C9D9}"/>
              </a:ext>
            </a:extLst>
          </p:cNvPr>
          <p:cNvSpPr/>
          <p:nvPr/>
        </p:nvSpPr>
        <p:spPr>
          <a:xfrm>
            <a:off x="2659835" y="3858752"/>
            <a:ext cx="367670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Observation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9F1ABD-3A3F-DEBA-1389-F7CF34BB0A57}"/>
              </a:ext>
            </a:extLst>
          </p:cNvPr>
          <p:cNvSpPr/>
          <p:nvPr/>
        </p:nvSpPr>
        <p:spPr>
          <a:xfrm>
            <a:off x="1493716" y="4011152"/>
            <a:ext cx="919177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Action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6C91A2D-6D24-AABF-CE11-90CB4798A01A}"/>
              </a:ext>
            </a:extLst>
          </p:cNvPr>
          <p:cNvSpPr/>
          <p:nvPr/>
        </p:nvSpPr>
        <p:spPr>
          <a:xfrm>
            <a:off x="1493717" y="44030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827609-9293-215A-E06A-DAB92C31C335}"/>
              </a:ext>
            </a:extLst>
          </p:cNvPr>
          <p:cNvSpPr/>
          <p:nvPr/>
        </p:nvSpPr>
        <p:spPr>
          <a:xfrm>
            <a:off x="1953306" y="44030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F228D17-C898-BF92-84D4-A8ED982D990E}"/>
              </a:ext>
            </a:extLst>
          </p:cNvPr>
          <p:cNvSpPr/>
          <p:nvPr/>
        </p:nvSpPr>
        <p:spPr>
          <a:xfrm>
            <a:off x="2812235" y="44030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77102FA-7215-04A1-5B39-68F1FA81B44A}"/>
              </a:ext>
            </a:extLst>
          </p:cNvPr>
          <p:cNvSpPr/>
          <p:nvPr/>
        </p:nvSpPr>
        <p:spPr>
          <a:xfrm>
            <a:off x="3271824" y="44030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AB409F-8C01-2228-172A-2C911AA1898F}"/>
              </a:ext>
            </a:extLst>
          </p:cNvPr>
          <p:cNvSpPr/>
          <p:nvPr/>
        </p:nvSpPr>
        <p:spPr>
          <a:xfrm>
            <a:off x="3731412" y="44030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2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0F253B-DBA0-8D7F-F4A5-1017A1FFB415}"/>
              </a:ext>
            </a:extLst>
          </p:cNvPr>
          <p:cNvSpPr/>
          <p:nvPr/>
        </p:nvSpPr>
        <p:spPr>
          <a:xfrm>
            <a:off x="4191001" y="44030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3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CEDFDB-27A0-168C-F962-17CEF7A68791}"/>
              </a:ext>
            </a:extLst>
          </p:cNvPr>
          <p:cNvSpPr/>
          <p:nvPr/>
        </p:nvSpPr>
        <p:spPr>
          <a:xfrm>
            <a:off x="4650589" y="44030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4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71287C-B496-61A7-2786-C0E807BCFA17}"/>
              </a:ext>
            </a:extLst>
          </p:cNvPr>
          <p:cNvSpPr/>
          <p:nvPr/>
        </p:nvSpPr>
        <p:spPr>
          <a:xfrm>
            <a:off x="5110178" y="44030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5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F06C2A-4252-38E0-01E7-6C17AC97027E}"/>
              </a:ext>
            </a:extLst>
          </p:cNvPr>
          <p:cNvSpPr/>
          <p:nvPr/>
        </p:nvSpPr>
        <p:spPr>
          <a:xfrm>
            <a:off x="5569766" y="44030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6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06D1BB0-7937-B90D-BAD0-FE448F5E62F4}"/>
              </a:ext>
            </a:extLst>
          </p:cNvPr>
          <p:cNvSpPr/>
          <p:nvPr/>
        </p:nvSpPr>
        <p:spPr>
          <a:xfrm>
            <a:off x="6029355" y="44030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7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82A66AD-DBB5-DA82-A8CF-DDC1A913B4B6}"/>
              </a:ext>
            </a:extLst>
          </p:cNvPr>
          <p:cNvSpPr/>
          <p:nvPr/>
        </p:nvSpPr>
        <p:spPr>
          <a:xfrm>
            <a:off x="2812235" y="4011152"/>
            <a:ext cx="367670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Observation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88A3C12-ECFC-FBA8-BA1C-A065D8B5B105}"/>
              </a:ext>
            </a:extLst>
          </p:cNvPr>
          <p:cNvSpPr/>
          <p:nvPr/>
        </p:nvSpPr>
        <p:spPr>
          <a:xfrm>
            <a:off x="1646116" y="4163552"/>
            <a:ext cx="919177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Action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6D4E022-D64B-B1CA-B694-CA5E52C14AAC}"/>
              </a:ext>
            </a:extLst>
          </p:cNvPr>
          <p:cNvSpPr/>
          <p:nvPr/>
        </p:nvSpPr>
        <p:spPr>
          <a:xfrm>
            <a:off x="1646117" y="45554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677332E-F415-610B-F4A2-C917ACE827B5}"/>
              </a:ext>
            </a:extLst>
          </p:cNvPr>
          <p:cNvSpPr/>
          <p:nvPr/>
        </p:nvSpPr>
        <p:spPr>
          <a:xfrm>
            <a:off x="2105706" y="45554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F83B285-5348-34B4-748B-BA8FD725FF37}"/>
              </a:ext>
            </a:extLst>
          </p:cNvPr>
          <p:cNvSpPr/>
          <p:nvPr/>
        </p:nvSpPr>
        <p:spPr>
          <a:xfrm>
            <a:off x="2964635" y="45554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D1BEDE-82BE-33D6-E91B-6D1FE621C766}"/>
              </a:ext>
            </a:extLst>
          </p:cNvPr>
          <p:cNvSpPr/>
          <p:nvPr/>
        </p:nvSpPr>
        <p:spPr>
          <a:xfrm>
            <a:off x="3424224" y="45554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9E8D24C-D470-BAD8-D4AD-79067ECB3D37}"/>
              </a:ext>
            </a:extLst>
          </p:cNvPr>
          <p:cNvSpPr/>
          <p:nvPr/>
        </p:nvSpPr>
        <p:spPr>
          <a:xfrm>
            <a:off x="3883812" y="45554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2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963A87C-4FEC-7261-DC25-4ADEF02AEC84}"/>
              </a:ext>
            </a:extLst>
          </p:cNvPr>
          <p:cNvSpPr/>
          <p:nvPr/>
        </p:nvSpPr>
        <p:spPr>
          <a:xfrm>
            <a:off x="4343401" y="45554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3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B0E782D-8D44-F73A-B2B8-C1A2FCA9ABDC}"/>
              </a:ext>
            </a:extLst>
          </p:cNvPr>
          <p:cNvSpPr/>
          <p:nvPr/>
        </p:nvSpPr>
        <p:spPr>
          <a:xfrm>
            <a:off x="4802989" y="45554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4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F1440EE-28DB-A126-E6E6-309E12517D39}"/>
              </a:ext>
            </a:extLst>
          </p:cNvPr>
          <p:cNvSpPr/>
          <p:nvPr/>
        </p:nvSpPr>
        <p:spPr>
          <a:xfrm>
            <a:off x="5262578" y="45554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5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F33806C-0643-3E0E-4381-3CF73C4CF656}"/>
              </a:ext>
            </a:extLst>
          </p:cNvPr>
          <p:cNvSpPr/>
          <p:nvPr/>
        </p:nvSpPr>
        <p:spPr>
          <a:xfrm>
            <a:off x="5722166" y="45554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6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8281F3E-4CB9-32FD-3962-6DDEF3C6C67A}"/>
              </a:ext>
            </a:extLst>
          </p:cNvPr>
          <p:cNvSpPr/>
          <p:nvPr/>
        </p:nvSpPr>
        <p:spPr>
          <a:xfrm>
            <a:off x="6181755" y="45554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7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356192-3464-F541-8AF4-CFB1967BAE82}"/>
              </a:ext>
            </a:extLst>
          </p:cNvPr>
          <p:cNvSpPr/>
          <p:nvPr/>
        </p:nvSpPr>
        <p:spPr>
          <a:xfrm>
            <a:off x="2964635" y="4163552"/>
            <a:ext cx="367670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Observation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B49CE6-720A-01F7-B11F-F0C19FDE1CBC}"/>
              </a:ext>
            </a:extLst>
          </p:cNvPr>
          <p:cNvSpPr/>
          <p:nvPr/>
        </p:nvSpPr>
        <p:spPr>
          <a:xfrm>
            <a:off x="1798516" y="4315952"/>
            <a:ext cx="919177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Action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54D915F-D898-37EF-3947-CD9B227BC42F}"/>
              </a:ext>
            </a:extLst>
          </p:cNvPr>
          <p:cNvSpPr/>
          <p:nvPr/>
        </p:nvSpPr>
        <p:spPr>
          <a:xfrm>
            <a:off x="1798517" y="47078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191138-6AAB-BB3D-41A0-037E25AB6C10}"/>
              </a:ext>
            </a:extLst>
          </p:cNvPr>
          <p:cNvSpPr/>
          <p:nvPr/>
        </p:nvSpPr>
        <p:spPr>
          <a:xfrm>
            <a:off x="2258106" y="47078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D6DB6AA-6427-5180-51BB-014CEE8CB69B}"/>
              </a:ext>
            </a:extLst>
          </p:cNvPr>
          <p:cNvSpPr/>
          <p:nvPr/>
        </p:nvSpPr>
        <p:spPr>
          <a:xfrm>
            <a:off x="3117035" y="47078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78E1E7B-9BD5-EAFA-CA1C-84CE5FD9BAA9}"/>
              </a:ext>
            </a:extLst>
          </p:cNvPr>
          <p:cNvSpPr/>
          <p:nvPr/>
        </p:nvSpPr>
        <p:spPr>
          <a:xfrm>
            <a:off x="3576624" y="47078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AB2115B-2ADD-F021-4D3A-953EC3515B2D}"/>
              </a:ext>
            </a:extLst>
          </p:cNvPr>
          <p:cNvSpPr/>
          <p:nvPr/>
        </p:nvSpPr>
        <p:spPr>
          <a:xfrm>
            <a:off x="4036212" y="47078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2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9612BC-F564-E6A8-C672-7D9F35C08BB7}"/>
              </a:ext>
            </a:extLst>
          </p:cNvPr>
          <p:cNvSpPr/>
          <p:nvPr/>
        </p:nvSpPr>
        <p:spPr>
          <a:xfrm>
            <a:off x="4495801" y="47078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3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18404EA-FC0B-3766-AFB7-81208BBB161F}"/>
              </a:ext>
            </a:extLst>
          </p:cNvPr>
          <p:cNvSpPr/>
          <p:nvPr/>
        </p:nvSpPr>
        <p:spPr>
          <a:xfrm>
            <a:off x="4955389" y="47078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4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B88E378-E2B2-C03A-E1D3-99E2D7914287}"/>
              </a:ext>
            </a:extLst>
          </p:cNvPr>
          <p:cNvSpPr/>
          <p:nvPr/>
        </p:nvSpPr>
        <p:spPr>
          <a:xfrm>
            <a:off x="5414978" y="47078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5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FE5508E-F8BD-07AC-3909-8AB52D620F84}"/>
              </a:ext>
            </a:extLst>
          </p:cNvPr>
          <p:cNvSpPr/>
          <p:nvPr/>
        </p:nvSpPr>
        <p:spPr>
          <a:xfrm>
            <a:off x="5874566" y="47078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6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3828F1C-72D3-2129-4317-1AC453B08531}"/>
              </a:ext>
            </a:extLst>
          </p:cNvPr>
          <p:cNvSpPr/>
          <p:nvPr/>
        </p:nvSpPr>
        <p:spPr>
          <a:xfrm>
            <a:off x="6334155" y="47078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7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E48E4CA-398F-DDD1-F0A6-12BC4489B8D1}"/>
              </a:ext>
            </a:extLst>
          </p:cNvPr>
          <p:cNvSpPr/>
          <p:nvPr/>
        </p:nvSpPr>
        <p:spPr>
          <a:xfrm>
            <a:off x="3117035" y="4315952"/>
            <a:ext cx="367670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Observation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91" name="오른쪽 중괄호[R] 90">
            <a:extLst>
              <a:ext uri="{FF2B5EF4-FFF2-40B4-BE49-F238E27FC236}">
                <a16:creationId xmlns:a16="http://schemas.microsoft.com/office/drawing/2014/main" id="{3FB18B5A-CAB4-BA61-ECF7-D1D091ADD461}"/>
              </a:ext>
            </a:extLst>
          </p:cNvPr>
          <p:cNvSpPr/>
          <p:nvPr/>
        </p:nvSpPr>
        <p:spPr>
          <a:xfrm>
            <a:off x="7604511" y="3779474"/>
            <a:ext cx="212271" cy="124712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9DD27-7476-FDAB-4171-34C57B39223B}"/>
              </a:ext>
            </a:extLst>
          </p:cNvPr>
          <p:cNvSpPr txBox="1"/>
          <p:nvPr/>
        </p:nvSpPr>
        <p:spPr>
          <a:xfrm>
            <a:off x="7776387" y="423056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10,000</a:t>
            </a:r>
            <a:endParaRPr kumimoji="1" lang="ko-Kore-GB" altLang="en-US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3BF681-D5F3-C28F-ABC5-EB6D78B5E1A2}"/>
              </a:ext>
            </a:extLst>
          </p:cNvPr>
          <p:cNvSpPr txBox="1"/>
          <p:nvPr/>
        </p:nvSpPr>
        <p:spPr>
          <a:xfrm>
            <a:off x="7741924" y="1991259"/>
            <a:ext cx="61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1,000</a:t>
            </a:r>
          </a:p>
          <a:p>
            <a:pPr algn="ctr"/>
            <a:r>
              <a:rPr kumimoji="1" lang="en-US" altLang="ko-Kore-GB" sz="1400" dirty="0"/>
              <a:t>frame</a:t>
            </a:r>
            <a:endParaRPr kumimoji="1" lang="ko-Kore-GB" alt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86167F-7208-1706-9873-19DD231C7CA7}"/>
              </a:ext>
            </a:extLst>
          </p:cNvPr>
          <p:cNvSpPr txBox="1"/>
          <p:nvPr/>
        </p:nvSpPr>
        <p:spPr>
          <a:xfrm>
            <a:off x="6882134" y="4456160"/>
            <a:ext cx="61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1,000</a:t>
            </a:r>
          </a:p>
          <a:p>
            <a:pPr algn="ctr"/>
            <a:r>
              <a:rPr kumimoji="1" lang="en-US" altLang="ko-Kore-GB" sz="1400" dirty="0"/>
              <a:t>frame</a:t>
            </a:r>
            <a:endParaRPr kumimoji="1" lang="ko-Kore-GB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460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660</Words>
  <Application>Microsoft Macintosh PowerPoint</Application>
  <PresentationFormat>와이드스크린</PresentationFormat>
  <Paragraphs>486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KaTeX_Main</vt:lpstr>
      <vt:lpstr>KaTeX_Math</vt:lpstr>
      <vt:lpstr>Söhne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 Suk Lee (student)</dc:creator>
  <cp:lastModifiedBy>Hyun Suk Lee (student)</cp:lastModifiedBy>
  <cp:revision>91</cp:revision>
  <dcterms:created xsi:type="dcterms:W3CDTF">2023-08-08T11:01:09Z</dcterms:created>
  <dcterms:modified xsi:type="dcterms:W3CDTF">2023-08-31T12:22:09Z</dcterms:modified>
</cp:coreProperties>
</file>