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339" userDrawn="1">
          <p15:clr>
            <a:srgbClr val="A4A3A4"/>
          </p15:clr>
        </p15:guide>
        <p15:guide id="3" pos="8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orient="horz" pos="2160"/>
        <p:guide pos="4339"/>
        <p:guide pos="8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31A63-6304-E727-BE00-9CDDDD85D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40A18A-E6DE-0820-C39C-4978BE05E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GB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C4AA3-693F-E313-3403-0EE7EC685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10/08/2023</a:t>
            </a:fld>
            <a:endParaRPr kumimoji="1" lang="ko-Kore-GB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C846A-10A2-5BC0-7DAC-B98EDEE6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27BE9-D111-D108-0061-8E9B8F6D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271319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02EDB-CAFA-F2BA-D0B6-F09C19FF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F84823-CDE4-A425-7EF3-AFB0E9352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CC5D2-07E6-3608-A50A-D869154D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10/08/2023</a:t>
            </a:fld>
            <a:endParaRPr kumimoji="1" lang="ko-Kore-GB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F538E-1BC1-A0B4-83C1-EFB0CB4C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E38D9B-ADA9-C3E2-A73E-36F578DF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234607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EB3FEF-EC5B-EE2D-DB21-98132FDE3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85686E-C186-36AB-1CA7-3F4385BBE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A2997-4DBC-3AB0-58EB-74C9B6D6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10/08/2023</a:t>
            </a:fld>
            <a:endParaRPr kumimoji="1" lang="ko-Kore-GB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C0AE1-2314-0E06-E339-0C603FDD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86F85-EC9A-1A9D-54EA-41A32C6A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81438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3ABD4-89BE-1E73-E639-1EC7B734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A294E-269F-5313-E8F0-3D24070C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6AAFD-76D1-E629-F479-381084A4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10/08/2023</a:t>
            </a:fld>
            <a:endParaRPr kumimoji="1" lang="ko-Kore-GB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D524CB-AB31-A247-C377-C3809A0E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82E4E-B13A-5A7D-04AB-ECE16528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56781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3AB96-E427-3BA1-A16C-CC773488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725495-65FD-399C-3DD4-2FCB5FB6F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784BA6-33A8-7F60-5F0D-22C366FC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10/08/2023</a:t>
            </a:fld>
            <a:endParaRPr kumimoji="1" lang="ko-Kore-GB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E9131-CAEB-6C21-5479-0B343998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A3C97C-3618-A4B7-4799-F24F7AD6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374126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424B1-2F6A-F967-D72F-D154B34E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BDC898-C5C5-3CD9-97D2-F2C9ED5F7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A6CDDB-71AA-AC0C-7A93-007F9D6B6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32D74A-46FF-467F-38CA-16AAC89F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10/08/2023</a:t>
            </a:fld>
            <a:endParaRPr kumimoji="1" lang="ko-Kore-GB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7A2848-2E08-548D-51FC-F29AF841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DD398-F7B4-7C37-72E3-54FCA8ED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168565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3964F-790A-F071-5A05-374D8A8A5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C69CC-6293-7884-CFA2-A64CCD8A0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EE93EE-427B-3B49-68C2-4C5EB9406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45E90C-8212-0C28-6499-BAB504882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2979A3-3DC7-A0AE-F93C-ED873991C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2A7E4E-C38D-A5E2-90E3-C11A1306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10/08/2023</a:t>
            </a:fld>
            <a:endParaRPr kumimoji="1" lang="ko-Kore-GB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38BD1F-BB1C-E26A-A9BB-1E2DAD5C6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9F5C4C-5061-8BEC-1C80-CC0D2565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316739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7E886-DF6E-F738-5FA6-A2BFED08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E2ECCD-8EE6-FEB3-DD04-908FDA99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10/08/2023</a:t>
            </a:fld>
            <a:endParaRPr kumimoji="1" lang="ko-Kore-GB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600005-C23E-F2B7-26CA-C7ADA838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9E7E2D-ED8C-938A-6935-0B0E32C4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37089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6BA1CA-885A-F9C0-C5AF-01CCCF3D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10/08/2023</a:t>
            </a:fld>
            <a:endParaRPr kumimoji="1" lang="ko-Kore-GB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D66274-2270-A229-ADC9-8180292B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951420-35E0-2AE2-A18A-3A869A5B4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87142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34C8F-7332-73C9-B86A-D69E61D5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8C9015-99EE-E58B-0C37-284F367DD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B34B33-5686-BBED-D1D5-025F4A989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D4E9E0-45B9-1B50-0C0C-9DAEF282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10/08/2023</a:t>
            </a:fld>
            <a:endParaRPr kumimoji="1" lang="ko-Kore-GB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46EF23-96F0-7606-09C0-E4548EF7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283F1D-FC35-068E-C524-013088AE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405213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5BC3E-631B-F6E1-A253-90D88AD36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67B6DD-97ED-5A2A-DFCE-DAE3D2CA9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GB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EAB345-4EF2-24FF-E8CA-0FAE8F20A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47F24A-F36C-BD28-C51D-58599D53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C25-C0E5-6D4A-A844-D84C0DBD87A4}" type="datetimeFigureOut">
              <a:rPr kumimoji="1" lang="ko-Kore-GB" altLang="en-US" smtClean="0"/>
              <a:t>10/08/2023</a:t>
            </a:fld>
            <a:endParaRPr kumimoji="1" lang="ko-Kore-GB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B0A926-3843-AF55-8026-DCD0BD35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GB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A0A041-675F-5399-E035-BCA37EAD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395853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DE395F-A426-A17F-CF9A-78C1F323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GB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05F2D2-72BF-3233-765B-3361B781D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GB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E8CA9-6326-EFAE-8A97-4828F10C5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DBC25-C0E5-6D4A-A844-D84C0DBD87A4}" type="datetimeFigureOut">
              <a:rPr kumimoji="1" lang="ko-Kore-GB" altLang="en-US" smtClean="0"/>
              <a:t>10/08/2023</a:t>
            </a:fld>
            <a:endParaRPr kumimoji="1" lang="ko-Kore-GB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4BDDED-8043-D0B1-7D89-F2E3EDFEA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GB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B3FF5-501C-C6D8-F00C-6F77BC866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2B93A-CEA0-C444-B01B-122ED1FC94C7}" type="slidenum">
              <a:rPr kumimoji="1" lang="ko-Kore-GB" altLang="en-US" smtClean="0"/>
              <a:t>‹#›</a:t>
            </a:fld>
            <a:endParaRPr kumimoji="1" lang="ko-Kore-GB" altLang="en-US"/>
          </a:p>
        </p:txBody>
      </p:sp>
    </p:spTree>
    <p:extLst>
      <p:ext uri="{BB962C8B-B14F-4D97-AF65-F5344CB8AC3E}">
        <p14:creationId xmlns:p14="http://schemas.microsoft.com/office/powerpoint/2010/main" val="307274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5F7009F-A9D7-7226-883F-4765254CE2CA}"/>
              </a:ext>
            </a:extLst>
          </p:cNvPr>
          <p:cNvGrpSpPr/>
          <p:nvPr/>
        </p:nvGrpSpPr>
        <p:grpSpPr>
          <a:xfrm>
            <a:off x="3283402" y="1047129"/>
            <a:ext cx="967654" cy="369332"/>
            <a:chOff x="2280745" y="1019503"/>
            <a:chExt cx="967654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23BFF6E-06A9-36A9-438B-A09F315CE51F}"/>
                </a:ext>
              </a:extLst>
            </p:cNvPr>
            <p:cNvSpPr txBox="1"/>
            <p:nvPr/>
          </p:nvSpPr>
          <p:spPr>
            <a:xfrm>
              <a:off x="2280745" y="1019503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S</a:t>
              </a:r>
              <a:r>
                <a:rPr kumimoji="1" lang="en-US" altLang="ko-Kore-GB" baseline="-25000" dirty="0"/>
                <a:t>0</a:t>
              </a:r>
              <a:endParaRPr kumimoji="1" lang="ko-Kore-GB" altLang="en-US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E7171C-0123-E2C4-F67D-3DF38CA2159D}"/>
                </a:ext>
              </a:extLst>
            </p:cNvPr>
            <p:cNvSpPr txBox="1"/>
            <p:nvPr/>
          </p:nvSpPr>
          <p:spPr>
            <a:xfrm>
              <a:off x="2874579" y="1019503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a</a:t>
              </a:r>
              <a:r>
                <a:rPr kumimoji="1" lang="en-US" altLang="ko-Kore-GB" baseline="-25000" dirty="0"/>
                <a:t>0</a:t>
              </a:r>
              <a:endParaRPr kumimoji="1" lang="ko-Kore-GB" altLang="en-US" baseline="-250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14E384A-78CB-5780-ED56-0798BFC9D5A7}"/>
              </a:ext>
            </a:extLst>
          </p:cNvPr>
          <p:cNvGrpSpPr/>
          <p:nvPr/>
        </p:nvGrpSpPr>
        <p:grpSpPr>
          <a:xfrm>
            <a:off x="3950809" y="1576121"/>
            <a:ext cx="967654" cy="369332"/>
            <a:chOff x="2937642" y="1634358"/>
            <a:chExt cx="967654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C1FB9B-CD15-A337-5102-A6BF5549A808}"/>
                </a:ext>
              </a:extLst>
            </p:cNvPr>
            <p:cNvSpPr txBox="1"/>
            <p:nvPr/>
          </p:nvSpPr>
          <p:spPr>
            <a:xfrm>
              <a:off x="2937642" y="1634358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S</a:t>
              </a:r>
              <a:r>
                <a:rPr kumimoji="1" lang="en-US" altLang="ko-Kore-GB" baseline="-25000" dirty="0"/>
                <a:t>1</a:t>
              </a:r>
              <a:endParaRPr kumimoji="1" lang="ko-Kore-GB" altLang="en-US" baseline="-25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71541D-7FC9-FD90-A9EA-F6F61A7945A0}"/>
                </a:ext>
              </a:extLst>
            </p:cNvPr>
            <p:cNvSpPr txBox="1"/>
            <p:nvPr/>
          </p:nvSpPr>
          <p:spPr>
            <a:xfrm>
              <a:off x="3531476" y="1634358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GB" dirty="0"/>
                <a:t>a</a:t>
              </a:r>
              <a:r>
                <a:rPr kumimoji="1" lang="en-US" altLang="ko-Kore-GB" baseline="-25000" dirty="0"/>
                <a:t>1</a:t>
              </a:r>
              <a:endParaRPr kumimoji="1" lang="ko-Kore-GB" altLang="en-US" baseline="-250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A8D237D-C1BB-7CC9-1F65-0300FD46E2F7}"/>
              </a:ext>
            </a:extLst>
          </p:cNvPr>
          <p:cNvSpPr txBox="1"/>
          <p:nvPr/>
        </p:nvSpPr>
        <p:spPr>
          <a:xfrm>
            <a:off x="4623471" y="210511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dirty="0"/>
              <a:t>S</a:t>
            </a:r>
            <a:r>
              <a:rPr kumimoji="1" lang="en-US" altLang="ko-Kore-GB" baseline="-25000" dirty="0"/>
              <a:t>2</a:t>
            </a:r>
            <a:endParaRPr kumimoji="1" lang="ko-Kore-GB" altLang="en-US" baseline="-250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35EDCFF-8984-0900-0C74-8A31D6EA1B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652414" y="1231795"/>
            <a:ext cx="2248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F0FCC83-F71C-7E47-8BA0-9F389D4F103B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319821" y="1760787"/>
            <a:ext cx="2248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46302B8-FDA8-29EF-3644-1EACFC1FAAB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992483" y="2289779"/>
            <a:ext cx="2248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9CC8437F-2C29-C229-1274-DE1162DAD9DE}"/>
              </a:ext>
            </a:extLst>
          </p:cNvPr>
          <p:cNvCxnSpPr>
            <a:cxnSpLocks/>
          </p:cNvCxnSpPr>
          <p:nvPr/>
        </p:nvCxnSpPr>
        <p:spPr>
          <a:xfrm>
            <a:off x="2187108" y="1496291"/>
            <a:ext cx="3669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F9D86B03-8168-8D2E-5B22-FD8DA779DDC5}"/>
              </a:ext>
            </a:extLst>
          </p:cNvPr>
          <p:cNvCxnSpPr>
            <a:cxnSpLocks/>
          </p:cNvCxnSpPr>
          <p:nvPr/>
        </p:nvCxnSpPr>
        <p:spPr>
          <a:xfrm>
            <a:off x="2187108" y="2025283"/>
            <a:ext cx="3669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7F19B6F7-DF73-FA18-1603-291894BF52B3}"/>
              </a:ext>
            </a:extLst>
          </p:cNvPr>
          <p:cNvCxnSpPr>
            <a:cxnSpLocks/>
          </p:cNvCxnSpPr>
          <p:nvPr/>
        </p:nvCxnSpPr>
        <p:spPr>
          <a:xfrm>
            <a:off x="2187108" y="2554275"/>
            <a:ext cx="3669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F97FD35E-4AD3-D6D2-E3DB-8BC8ADF5A8E6}"/>
              </a:ext>
            </a:extLst>
          </p:cNvPr>
          <p:cNvCxnSpPr>
            <a:cxnSpLocks/>
          </p:cNvCxnSpPr>
          <p:nvPr/>
        </p:nvCxnSpPr>
        <p:spPr>
          <a:xfrm>
            <a:off x="2187108" y="967299"/>
            <a:ext cx="3669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9D5C6334-EF6C-E77C-F13E-069500E10631}"/>
              </a:ext>
            </a:extLst>
          </p:cNvPr>
          <p:cNvSpPr/>
          <p:nvPr/>
        </p:nvSpPr>
        <p:spPr>
          <a:xfrm>
            <a:off x="3283402" y="1047129"/>
            <a:ext cx="967654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F3343A58-807B-3B2B-176D-52B7F1167366}"/>
              </a:ext>
            </a:extLst>
          </p:cNvPr>
          <p:cNvSpPr/>
          <p:nvPr/>
        </p:nvSpPr>
        <p:spPr>
          <a:xfrm>
            <a:off x="3940542" y="1576121"/>
            <a:ext cx="967654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67F3F1-9479-0618-BC81-2671AC9F145B}"/>
              </a:ext>
            </a:extLst>
          </p:cNvPr>
          <p:cNvSpPr txBox="1"/>
          <p:nvPr/>
        </p:nvSpPr>
        <p:spPr>
          <a:xfrm>
            <a:off x="2222692" y="1096072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1000" dirty="0"/>
              <a:t>1st timestep</a:t>
            </a:r>
            <a:endParaRPr kumimoji="1" lang="ko-Kore-GB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A6B366-0BE2-EC3A-3B4A-CAE720AA75AA}"/>
              </a:ext>
            </a:extLst>
          </p:cNvPr>
          <p:cNvSpPr txBox="1"/>
          <p:nvPr/>
        </p:nvSpPr>
        <p:spPr>
          <a:xfrm>
            <a:off x="2222692" y="1637676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1000" dirty="0"/>
              <a:t>2nd timestep</a:t>
            </a:r>
            <a:endParaRPr kumimoji="1" lang="ko-Kore-GB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00F715-B235-0B08-1926-06A7BA86C592}"/>
              </a:ext>
            </a:extLst>
          </p:cNvPr>
          <p:cNvSpPr txBox="1"/>
          <p:nvPr/>
        </p:nvSpPr>
        <p:spPr>
          <a:xfrm>
            <a:off x="2222692" y="2166667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1000" dirty="0"/>
              <a:t>3rd timestep</a:t>
            </a:r>
            <a:endParaRPr kumimoji="1" lang="ko-Kore-GB" altLang="en-US" sz="1000" dirty="0"/>
          </a:p>
        </p:txBody>
      </p: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2583BA94-F68B-E211-CC20-68B49A1CD0E2}"/>
              </a:ext>
            </a:extLst>
          </p:cNvPr>
          <p:cNvCxnSpPr>
            <a:stCxn id="31" idx="3"/>
          </p:cNvCxnSpPr>
          <p:nvPr/>
        </p:nvCxnSpPr>
        <p:spPr>
          <a:xfrm flipH="1">
            <a:off x="4094570" y="1231795"/>
            <a:ext cx="156486" cy="459440"/>
          </a:xfrm>
          <a:prstGeom prst="bentConnector4">
            <a:avLst>
              <a:gd name="adj1" fmla="val -146083"/>
              <a:gd name="adj2" fmla="val 648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C7943529-2447-B81B-BA53-65CAF040B14A}"/>
              </a:ext>
            </a:extLst>
          </p:cNvPr>
          <p:cNvCxnSpPr/>
          <p:nvPr/>
        </p:nvCxnSpPr>
        <p:spPr>
          <a:xfrm flipH="1">
            <a:off x="4756844" y="1760786"/>
            <a:ext cx="156486" cy="459440"/>
          </a:xfrm>
          <a:prstGeom prst="bentConnector4">
            <a:avLst>
              <a:gd name="adj1" fmla="val -146083"/>
              <a:gd name="adj2" fmla="val 648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655BD0A0-DD20-83F4-A372-14CB4918C66F}"/>
              </a:ext>
            </a:extLst>
          </p:cNvPr>
          <p:cNvSpPr/>
          <p:nvPr/>
        </p:nvSpPr>
        <p:spPr>
          <a:xfrm>
            <a:off x="5315776" y="22669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EA05721-BB06-7799-7491-6EB07AE49537}"/>
              </a:ext>
            </a:extLst>
          </p:cNvPr>
          <p:cNvSpPr/>
          <p:nvPr/>
        </p:nvSpPr>
        <p:spPr>
          <a:xfrm>
            <a:off x="5414247" y="22669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6EB155F-D25F-D6DB-9416-F8A83163332E}"/>
              </a:ext>
            </a:extLst>
          </p:cNvPr>
          <p:cNvSpPr/>
          <p:nvPr/>
        </p:nvSpPr>
        <p:spPr>
          <a:xfrm>
            <a:off x="5517738" y="22669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GB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A8B9A9-1186-E728-2592-F18F0A858E1F}"/>
              </a:ext>
            </a:extLst>
          </p:cNvPr>
          <p:cNvSpPr txBox="1"/>
          <p:nvPr/>
        </p:nvSpPr>
        <p:spPr>
          <a:xfrm>
            <a:off x="4424397" y="1279404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600" dirty="0"/>
              <a:t>Rewards</a:t>
            </a:r>
            <a:endParaRPr kumimoji="1" lang="ko-Kore-GB" altLang="en-US" sz="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5C3087-E132-4EDF-FC49-1E4D63B2DBCC}"/>
              </a:ext>
            </a:extLst>
          </p:cNvPr>
          <p:cNvSpPr txBox="1"/>
          <p:nvPr/>
        </p:nvSpPr>
        <p:spPr>
          <a:xfrm>
            <a:off x="5107048" y="1833668"/>
            <a:ext cx="4539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600" dirty="0"/>
              <a:t>Rewards</a:t>
            </a:r>
            <a:endParaRPr kumimoji="1" lang="ko-Kore-GB" altLang="en-US" sz="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15586-8900-F57E-7E89-876086E5A824}"/>
              </a:ext>
            </a:extLst>
          </p:cNvPr>
          <p:cNvSpPr txBox="1"/>
          <p:nvPr/>
        </p:nvSpPr>
        <p:spPr>
          <a:xfrm>
            <a:off x="3549917" y="747947"/>
            <a:ext cx="3674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600" dirty="0"/>
              <a:t>Policy</a:t>
            </a:r>
            <a:endParaRPr kumimoji="1" lang="ko-Kore-GB" altLang="en-US" sz="6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54F3F54-8759-CADE-F05D-E345A4C3C27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733621" y="932613"/>
            <a:ext cx="0" cy="2991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오른쪽 중괄호[R] 14">
            <a:extLst>
              <a:ext uri="{FF2B5EF4-FFF2-40B4-BE49-F238E27FC236}">
                <a16:creationId xmlns:a16="http://schemas.microsoft.com/office/drawing/2014/main" id="{1364EB17-171D-2FBB-072A-B4E1B7A10E11}"/>
              </a:ext>
            </a:extLst>
          </p:cNvPr>
          <p:cNvSpPr/>
          <p:nvPr/>
        </p:nvSpPr>
        <p:spPr>
          <a:xfrm>
            <a:off x="5809490" y="845372"/>
            <a:ext cx="440735" cy="180191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GB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E7E872-775B-9452-4A05-441825D42D8D}"/>
              </a:ext>
            </a:extLst>
          </p:cNvPr>
          <p:cNvSpPr txBox="1"/>
          <p:nvPr/>
        </p:nvSpPr>
        <p:spPr>
          <a:xfrm>
            <a:off x="6255757" y="1630911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GB" sz="900" dirty="0"/>
              <a:t>Episode</a:t>
            </a:r>
            <a:endParaRPr kumimoji="1" lang="ko-Kore-GB" altLang="en-US" sz="900" dirty="0"/>
          </a:p>
        </p:txBody>
      </p:sp>
    </p:spTree>
    <p:extLst>
      <p:ext uri="{BB962C8B-B14F-4D97-AF65-F5344CB8AC3E}">
        <p14:creationId xmlns:p14="http://schemas.microsoft.com/office/powerpoint/2010/main" val="111114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990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15</Words>
  <Application>Microsoft Macintosh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 Suk Lee (student)</dc:creator>
  <cp:lastModifiedBy>Hyun Suk Lee (student)</cp:lastModifiedBy>
  <cp:revision>5</cp:revision>
  <dcterms:created xsi:type="dcterms:W3CDTF">2023-08-08T11:01:09Z</dcterms:created>
  <dcterms:modified xsi:type="dcterms:W3CDTF">2023-08-10T18:38:07Z</dcterms:modified>
</cp:coreProperties>
</file>