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65AC5-F5DA-43EE-80C6-E4B82867DCCA}" v="4" dt="2021-08-09T05:28:46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SUDAN OJHA" userId="S::madhusudan.752419@thc.tu.edu.np::e7eaf9d0-e6c8-42d2-bd16-166c58938511" providerId="AD" clId="Web-{7E465AC5-F5DA-43EE-80C6-E4B82867DCCA}"/>
    <pc:docChg chg="modSld">
      <pc:chgData name="MADHUSUDAN OJHA" userId="S::madhusudan.752419@thc.tu.edu.np::e7eaf9d0-e6c8-42d2-bd16-166c58938511" providerId="AD" clId="Web-{7E465AC5-F5DA-43EE-80C6-E4B82867DCCA}" dt="2021-08-09T05:28:46.775" v="3" actId="20577"/>
      <pc:docMkLst>
        <pc:docMk/>
      </pc:docMkLst>
      <pc:sldChg chg="modSp">
        <pc:chgData name="MADHUSUDAN OJHA" userId="S::madhusudan.752419@thc.tu.edu.np::e7eaf9d0-e6c8-42d2-bd16-166c58938511" providerId="AD" clId="Web-{7E465AC5-F5DA-43EE-80C6-E4B82867DCCA}" dt="2021-08-09T05:28:46.775" v="3" actId="20577"/>
        <pc:sldMkLst>
          <pc:docMk/>
          <pc:sldMk cId="538181835" sldId="263"/>
        </pc:sldMkLst>
        <pc:spChg chg="mod">
          <ac:chgData name="MADHUSUDAN OJHA" userId="S::madhusudan.752419@thc.tu.edu.np::e7eaf9d0-e6c8-42d2-bd16-166c58938511" providerId="AD" clId="Web-{7E465AC5-F5DA-43EE-80C6-E4B82867DCCA}" dt="2021-08-09T05:28:46.775" v="3" actId="20577"/>
          <ac:spMkLst>
            <pc:docMk/>
            <pc:sldMk cId="538181835" sldId="263"/>
            <ac:spMk id="3" creationId="{B97BA02A-F84A-4CD0-85C8-91D26D1B58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2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A09A-B6B4-44BD-BC0F-34D3E3604F2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6BEF-1812-474C-B153-565325BB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9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2B40-1A3D-47A7-A526-70C01354D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ADDER AND SUBTRACTOR USING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FC1E-8E56-4F73-BE21-C909B1670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  <a:p>
            <a:r>
              <a:rPr lang="en-US" dirty="0"/>
              <a:t>By: ER Shiva Raj Luitel</a:t>
            </a:r>
          </a:p>
        </p:txBody>
      </p:sp>
    </p:spTree>
    <p:extLst>
      <p:ext uri="{BB962C8B-B14F-4D97-AF65-F5344CB8AC3E}">
        <p14:creationId xmlns:p14="http://schemas.microsoft.com/office/powerpoint/2010/main" val="128635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6A0E-41EC-4098-B130-CD513296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3609" cy="253853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2713-4EA1-4F09-95FD-3EE85669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7" y="732826"/>
            <a:ext cx="11676185" cy="435133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fourbitaddersub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input [3:0] A,</a:t>
            </a:r>
          </a:p>
          <a:p>
            <a:pPr marL="0" indent="0">
              <a:buNone/>
            </a:pPr>
            <a:r>
              <a:rPr lang="en-US" dirty="0"/>
              <a:t>    input [3:0] B,</a:t>
            </a:r>
          </a:p>
          <a:p>
            <a:pPr marL="0" indent="0">
              <a:buNone/>
            </a:pPr>
            <a:r>
              <a:rPr lang="en-US" dirty="0"/>
              <a:t>    input M,</a:t>
            </a:r>
          </a:p>
          <a:p>
            <a:pPr marL="0" indent="0">
              <a:buNone/>
            </a:pPr>
            <a:r>
              <a:rPr lang="en-US" dirty="0"/>
              <a:t>    input </a:t>
            </a:r>
            <a:r>
              <a:rPr lang="en-US" dirty="0" err="1"/>
              <a:t>Cin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output [3:0] S,</a:t>
            </a:r>
          </a:p>
          <a:p>
            <a:pPr marL="0" indent="0">
              <a:buNone/>
            </a:pPr>
            <a:r>
              <a:rPr lang="en-US" dirty="0"/>
              <a:t>    output </a:t>
            </a:r>
            <a:r>
              <a:rPr lang="en-US" dirty="0" err="1"/>
              <a:t>Cout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wire C0 , C1 , C2, B0,B1,B2,B3;</a:t>
            </a:r>
          </a:p>
          <a:p>
            <a:pPr marL="0" indent="0">
              <a:buNone/>
            </a:pPr>
            <a:r>
              <a:rPr lang="en-US" dirty="0" err="1"/>
              <a:t>xor</a:t>
            </a:r>
            <a:r>
              <a:rPr lang="en-US" dirty="0"/>
              <a:t> g0(B0, B[0],M);</a:t>
            </a:r>
          </a:p>
          <a:p>
            <a:pPr marL="0" indent="0">
              <a:buNone/>
            </a:pPr>
            <a:r>
              <a:rPr lang="en-US" dirty="0" err="1"/>
              <a:t>xor</a:t>
            </a:r>
            <a:r>
              <a:rPr lang="en-US" dirty="0"/>
              <a:t> g1(B1, B[1],M);</a:t>
            </a:r>
          </a:p>
          <a:p>
            <a:pPr marL="0" indent="0">
              <a:buNone/>
            </a:pPr>
            <a:r>
              <a:rPr lang="en-US" dirty="0" err="1"/>
              <a:t>xor</a:t>
            </a:r>
            <a:r>
              <a:rPr lang="en-US" dirty="0"/>
              <a:t> g2(B2, B[2],M);</a:t>
            </a:r>
          </a:p>
          <a:p>
            <a:pPr marL="0" indent="0">
              <a:buNone/>
            </a:pPr>
            <a:r>
              <a:rPr lang="en-US" dirty="0" err="1"/>
              <a:t>xor</a:t>
            </a:r>
            <a:r>
              <a:rPr lang="en-US" dirty="0"/>
              <a:t> g3(B3, B[3],M);</a:t>
            </a:r>
          </a:p>
          <a:p>
            <a:pPr marL="0" indent="0">
              <a:buNone/>
            </a:pPr>
            <a:r>
              <a:rPr lang="en-US" dirty="0"/>
              <a:t>FULLADDER fa1(A[0] , B0 , </a:t>
            </a:r>
            <a:r>
              <a:rPr lang="en-US" dirty="0" err="1"/>
              <a:t>Cin</a:t>
            </a:r>
            <a:r>
              <a:rPr lang="en-US" dirty="0"/>
              <a:t> , S[0] , C0 ); </a:t>
            </a:r>
          </a:p>
          <a:p>
            <a:pPr marL="0" indent="0">
              <a:buNone/>
            </a:pPr>
            <a:r>
              <a:rPr lang="en-US" dirty="0"/>
              <a:t>FULLADDER fa2(A[1] , B1 , C0 , S[1] , C1);</a:t>
            </a:r>
          </a:p>
          <a:p>
            <a:pPr marL="0" indent="0">
              <a:buNone/>
            </a:pPr>
            <a:r>
              <a:rPr lang="en-US" dirty="0"/>
              <a:t>FULLADDER fa3(A[2] , B2 , C1 , S[2] , C2);</a:t>
            </a:r>
          </a:p>
          <a:p>
            <a:pPr marL="0" indent="0">
              <a:buNone/>
            </a:pPr>
            <a:r>
              <a:rPr lang="en-US" dirty="0"/>
              <a:t>FULLADDER fa4(A[3] , B3 , C2 , S[3] , </a:t>
            </a:r>
            <a:r>
              <a:rPr lang="en-US" dirty="0" err="1"/>
              <a:t>Cout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9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1C15-E8A7-446C-B5B6-974D8BF3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DF81-EB9F-4BCD-BF08-82F283AB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 and timing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9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875A-200D-489E-B1A7-65E2F558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953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407E-8435-4FA9-B5D9-F323F408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D720-5681-4849-9B57-3A122EB1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Half Adder circuit using Verilog..</a:t>
            </a:r>
          </a:p>
          <a:p>
            <a:r>
              <a:rPr lang="en-US" dirty="0"/>
              <a:t>To implement full adder circuit using Verilog..</a:t>
            </a:r>
          </a:p>
          <a:p>
            <a:r>
              <a:rPr lang="en-US" dirty="0"/>
              <a:t>To implement 4-bit adder/subtractor circuit using Verilog.</a:t>
            </a:r>
          </a:p>
        </p:txBody>
      </p:sp>
    </p:spTree>
    <p:extLst>
      <p:ext uri="{BB962C8B-B14F-4D97-AF65-F5344CB8AC3E}">
        <p14:creationId xmlns:p14="http://schemas.microsoft.com/office/powerpoint/2010/main" val="26426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0DB5-E21C-48E0-A5D0-7CFDB3CC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97F2-CC18-4AE5-8738-D013DA50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pic>
        <p:nvPicPr>
          <p:cNvPr id="4" name="Picture 2" descr="Block Diagram of Half Adder">
            <a:extLst>
              <a:ext uri="{FF2B5EF4-FFF2-40B4-BE49-F238E27FC236}">
                <a16:creationId xmlns:a16="http://schemas.microsoft.com/office/drawing/2014/main" id="{EC79CAE4-1CC3-4279-ACA3-2DA49BAE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2" y="2691200"/>
            <a:ext cx="6895349" cy="298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lf Adder Circuit Diagram">
            <a:extLst>
              <a:ext uri="{FF2B5EF4-FFF2-40B4-BE49-F238E27FC236}">
                <a16:creationId xmlns:a16="http://schemas.microsoft.com/office/drawing/2014/main" id="{6A57E698-B68E-49C5-BD7B-2B9ABA318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63" y="2606481"/>
            <a:ext cx="4445905" cy="315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1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51FD-7A74-4AB1-850B-2EDEFDB7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E642-87C3-492C-83FB-E45C585F99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halfadder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input A,</a:t>
            </a:r>
          </a:p>
          <a:p>
            <a:pPr marL="0" indent="0">
              <a:buNone/>
            </a:pPr>
            <a:r>
              <a:rPr lang="en-US" dirty="0"/>
              <a:t>    input B,</a:t>
            </a:r>
          </a:p>
          <a:p>
            <a:pPr marL="0" indent="0">
              <a:buNone/>
            </a:pPr>
            <a:r>
              <a:rPr lang="en-US" dirty="0"/>
              <a:t>    output S,</a:t>
            </a:r>
          </a:p>
          <a:p>
            <a:pPr marL="0" indent="0">
              <a:buNone/>
            </a:pPr>
            <a:r>
              <a:rPr lang="en-US" dirty="0"/>
              <a:t>    output C	 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 S=A^B;</a:t>
            </a:r>
          </a:p>
          <a:p>
            <a:pPr marL="0" indent="0">
              <a:buNone/>
            </a:pPr>
            <a:r>
              <a:rPr lang="en-US" dirty="0"/>
              <a:t>assign C=A&amp;B;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004B5-33A9-4ECB-8457-6CDD8995A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fixture</a:t>
            </a:r>
          </a:p>
          <a:p>
            <a:pPr marL="0" indent="0">
              <a:buNone/>
            </a:pPr>
            <a:r>
              <a:rPr lang="en-US" dirty="0"/>
              <a:t>Initial begin</a:t>
            </a:r>
          </a:p>
          <a:p>
            <a:pPr marL="0" indent="0">
              <a:buNone/>
            </a:pPr>
            <a:r>
              <a:rPr lang="en-US" dirty="0"/>
              <a:t>	A=0;</a:t>
            </a:r>
          </a:p>
          <a:p>
            <a:pPr marL="0" indent="0">
              <a:buNone/>
            </a:pPr>
            <a:r>
              <a:rPr lang="en-US" dirty="0"/>
              <a:t>	B=0;</a:t>
            </a:r>
          </a:p>
          <a:p>
            <a:pPr marL="0" indent="0">
              <a:buNone/>
            </a:pPr>
            <a:r>
              <a:rPr lang="en-US" dirty="0"/>
              <a:t>	#100;</a:t>
            </a:r>
          </a:p>
          <a:p>
            <a:pPr marL="0" indent="0">
              <a:buNone/>
            </a:pPr>
            <a:r>
              <a:rPr lang="en-US" dirty="0"/>
              <a:t>	A=0;</a:t>
            </a:r>
          </a:p>
          <a:p>
            <a:pPr marL="0" indent="0">
              <a:buNone/>
            </a:pPr>
            <a:r>
              <a:rPr lang="en-US" dirty="0"/>
              <a:t>	B=1;</a:t>
            </a:r>
          </a:p>
          <a:p>
            <a:pPr marL="0" indent="0">
              <a:buNone/>
            </a:pPr>
            <a:r>
              <a:rPr lang="en-US" dirty="0"/>
              <a:t>	#100;</a:t>
            </a:r>
          </a:p>
          <a:p>
            <a:pPr marL="0" indent="0">
              <a:buNone/>
            </a:pPr>
            <a:r>
              <a:rPr lang="en-US" dirty="0"/>
              <a:t>	   …</a:t>
            </a:r>
          </a:p>
          <a:p>
            <a:pPr marL="0" indent="0">
              <a:buNone/>
            </a:pPr>
            <a:r>
              <a:rPr lang="en-US" dirty="0"/>
              <a:t>	$finish;</a:t>
            </a:r>
          </a:p>
          <a:p>
            <a:pPr marL="0" indent="0">
              <a:buNone/>
            </a:pPr>
            <a:r>
              <a:rPr lang="en-US" dirty="0"/>
              <a:t>       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D617-2E58-4ECD-A764-00203855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9582CC-5552-4861-BFDB-83DA32E8EB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4" y="2188540"/>
            <a:ext cx="5650517" cy="27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FF2B61-434C-4984-B713-F8C626E1BD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8539"/>
            <a:ext cx="5181600" cy="27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6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5A07-B3F5-49F5-A1A8-C4DBB170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238D-FDD4-4E83-A769-9373FD09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module FULLADDER(</a:t>
            </a:r>
          </a:p>
          <a:p>
            <a:pPr marL="0" indent="0">
              <a:buNone/>
            </a:pPr>
            <a:r>
              <a:rPr lang="en-US" dirty="0"/>
              <a:t>    input A,</a:t>
            </a:r>
          </a:p>
          <a:p>
            <a:pPr marL="0" indent="0">
              <a:buNone/>
            </a:pPr>
            <a:r>
              <a:rPr lang="en-US" dirty="0"/>
              <a:t>    input B,</a:t>
            </a:r>
          </a:p>
          <a:p>
            <a:pPr marL="0" indent="0">
              <a:buNone/>
            </a:pPr>
            <a:r>
              <a:rPr lang="en-US" dirty="0"/>
              <a:t>    input </a:t>
            </a:r>
            <a:r>
              <a:rPr lang="en-US" dirty="0" err="1"/>
              <a:t>Cin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output S,</a:t>
            </a:r>
          </a:p>
          <a:p>
            <a:pPr marL="0" indent="0">
              <a:buNone/>
            </a:pPr>
            <a:r>
              <a:rPr lang="en-US" dirty="0"/>
              <a:t>    output </a:t>
            </a:r>
            <a:r>
              <a:rPr lang="en-US" dirty="0" err="1"/>
              <a:t>Cout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wire S1 , C1 , C2;</a:t>
            </a:r>
          </a:p>
          <a:p>
            <a:pPr marL="0" indent="0">
              <a:buNone/>
            </a:pPr>
            <a:r>
              <a:rPr lang="en-US" dirty="0" err="1"/>
              <a:t>halfadder</a:t>
            </a:r>
            <a:r>
              <a:rPr lang="en-US" dirty="0"/>
              <a:t> ha1(A , B , S1 , C1);</a:t>
            </a:r>
          </a:p>
          <a:p>
            <a:pPr marL="0" indent="0">
              <a:buNone/>
            </a:pPr>
            <a:r>
              <a:rPr lang="en-US" dirty="0" err="1"/>
              <a:t>halfadder</a:t>
            </a:r>
            <a:r>
              <a:rPr lang="en-US" dirty="0"/>
              <a:t> ha2(S1 , </a:t>
            </a:r>
            <a:r>
              <a:rPr lang="en-US" dirty="0" err="1"/>
              <a:t>Cin</a:t>
            </a:r>
            <a:r>
              <a:rPr lang="en-US" dirty="0"/>
              <a:t> , S , C2);</a:t>
            </a:r>
          </a:p>
          <a:p>
            <a:pPr marL="0" indent="0">
              <a:buNone/>
            </a:pPr>
            <a:r>
              <a:rPr lang="en-US" dirty="0"/>
              <a:t>or g1(</a:t>
            </a:r>
            <a:r>
              <a:rPr lang="en-US" dirty="0" err="1"/>
              <a:t>Cout</a:t>
            </a:r>
            <a:r>
              <a:rPr lang="en-US" dirty="0"/>
              <a:t> , C1 , C2);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376C7-DBBC-4438-81DE-2D1CA929BDBC}"/>
              </a:ext>
            </a:extLst>
          </p:cNvPr>
          <p:cNvSpPr txBox="1"/>
          <p:nvPr/>
        </p:nvSpPr>
        <p:spPr>
          <a:xfrm>
            <a:off x="3390314" y="6165746"/>
            <a:ext cx="3896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Test fixture By student</a:t>
            </a:r>
          </a:p>
        </p:txBody>
      </p:sp>
    </p:spTree>
    <p:extLst>
      <p:ext uri="{BB962C8B-B14F-4D97-AF65-F5344CB8AC3E}">
        <p14:creationId xmlns:p14="http://schemas.microsoft.com/office/powerpoint/2010/main" val="413172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F5F8-0B26-4C07-B9DE-DB9FD622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Adder </a:t>
            </a:r>
            <a:r>
              <a:rPr lang="en-US" dirty="0" err="1"/>
              <a:t>ciruit</a:t>
            </a:r>
            <a:endParaRPr lang="en-US" dirty="0"/>
          </a:p>
        </p:txBody>
      </p:sp>
      <p:pic>
        <p:nvPicPr>
          <p:cNvPr id="4" name="Picture 2" descr="Binary Adder">
            <a:extLst>
              <a:ext uri="{FF2B5EF4-FFF2-40B4-BE49-F238E27FC236}">
                <a16:creationId xmlns:a16="http://schemas.microsoft.com/office/drawing/2014/main" id="{BCDE4A95-D38F-4883-936C-80151E56A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30" y="2338387"/>
            <a:ext cx="7403054" cy="292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6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9DA7-8584-44F5-9F27-DFF5DE1B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Adder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A02A-F84A-4CD0-85C8-91D26D1B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module </a:t>
            </a:r>
            <a:r>
              <a:rPr lang="en-US" sz="2000" dirty="0" err="1"/>
              <a:t>fourbitadder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 input [3:0] A,</a:t>
            </a:r>
          </a:p>
          <a:p>
            <a:pPr marL="0" indent="0">
              <a:buNone/>
            </a:pPr>
            <a:r>
              <a:rPr lang="en-US" sz="2000" dirty="0"/>
              <a:t>    input [3:0] B,</a:t>
            </a:r>
          </a:p>
          <a:p>
            <a:pPr marL="0" indent="0">
              <a:buNone/>
            </a:pPr>
            <a:r>
              <a:rPr lang="en-US" sz="2000" dirty="0"/>
              <a:t>    input Cin,</a:t>
            </a:r>
          </a:p>
          <a:p>
            <a:pPr marL="0" indent="0">
              <a:buNone/>
            </a:pPr>
            <a:r>
              <a:rPr lang="en-US" sz="2000" dirty="0"/>
              <a:t>    output [3:0] S,</a:t>
            </a:r>
          </a:p>
          <a:p>
            <a:pPr marL="0" indent="0">
              <a:buNone/>
            </a:pPr>
            <a:r>
              <a:rPr lang="en-US" sz="2000" dirty="0"/>
              <a:t>    output Cout</a:t>
            </a:r>
          </a:p>
          <a:p>
            <a:pPr marL="0" indent="0">
              <a:buNone/>
            </a:pPr>
            <a:r>
              <a:rPr lang="en-US" sz="2000" dirty="0"/>
              <a:t>    );</a:t>
            </a:r>
          </a:p>
          <a:p>
            <a:pPr marL="0" indent="0">
              <a:buNone/>
            </a:pPr>
            <a:r>
              <a:rPr lang="en-US" sz="2000" dirty="0"/>
              <a:t>wire C0 , C1 , C2;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FULLADDER fa1(A[0] , B[0] , Cin , S[0] , C0 ); </a:t>
            </a:r>
          </a:p>
          <a:p>
            <a:pPr marL="0" indent="0">
              <a:buNone/>
            </a:pPr>
            <a:r>
              <a:rPr lang="en-US" sz="2000" dirty="0"/>
              <a:t>FULLADDER fa2(A[1] , B[1] , C0 , S[1] , C1);</a:t>
            </a:r>
          </a:p>
          <a:p>
            <a:pPr marL="0" indent="0">
              <a:buNone/>
            </a:pPr>
            <a:r>
              <a:rPr lang="en-US" sz="2000" dirty="0"/>
              <a:t>FULLADDER fa3(A[2] , B[2] , C1 , S[2] , C2);</a:t>
            </a:r>
          </a:p>
          <a:p>
            <a:pPr marL="0" indent="0">
              <a:buNone/>
            </a:pPr>
            <a:r>
              <a:rPr lang="en-US" sz="2000" dirty="0"/>
              <a:t>FULLADDER fa4(A[3] , B[3] , C2 , S[3] , Cout);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endmodule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18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8F08-E6FD-465D-9B7D-3FC58E3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adder subtractor using Verilog</a:t>
            </a:r>
          </a:p>
        </p:txBody>
      </p:sp>
      <p:pic>
        <p:nvPicPr>
          <p:cNvPr id="4" name="Picture 2" descr="Binary Adder-Subtractor">
            <a:extLst>
              <a:ext uri="{FF2B5EF4-FFF2-40B4-BE49-F238E27FC236}">
                <a16:creationId xmlns:a16="http://schemas.microsoft.com/office/drawing/2014/main" id="{55A7A57E-3C11-4B0C-A2FB-F760F72603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54" y="1569467"/>
            <a:ext cx="7174816" cy="4923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43CD6-529B-438E-8119-D417425FD554}"/>
              </a:ext>
            </a:extLst>
          </p:cNvPr>
          <p:cNvSpPr txBox="1"/>
          <p:nvPr/>
        </p:nvSpPr>
        <p:spPr>
          <a:xfrm>
            <a:off x="6763043" y="1690687"/>
            <a:ext cx="4927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861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CD138852E56498CDE64F49661682D" ma:contentTypeVersion="6" ma:contentTypeDescription="Create a new document." ma:contentTypeScope="" ma:versionID="225a257cb0ac6d0c618ad6fec51d8447">
  <xsd:schema xmlns:xsd="http://www.w3.org/2001/XMLSchema" xmlns:xs="http://www.w3.org/2001/XMLSchema" xmlns:p="http://schemas.microsoft.com/office/2006/metadata/properties" xmlns:ns2="edcfd1dd-b10c-466f-9109-affaa0022119" xmlns:ns3="dcf32e43-888f-4d1b-b6c6-e356d69fa1c0" targetNamespace="http://schemas.microsoft.com/office/2006/metadata/properties" ma:root="true" ma:fieldsID="55c5038e932620e9233637a9b8f8a3c6" ns2:_="" ns3:_="">
    <xsd:import namespace="edcfd1dd-b10c-466f-9109-affaa0022119"/>
    <xsd:import namespace="dcf32e43-888f-4d1b-b6c6-e356d69f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fd1dd-b10c-466f-9109-affaa00221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32e43-888f-4d1b-b6c6-e356d69f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F2FE84-B454-4F50-AFD2-3D5D930A20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F7AB6D-E513-4542-9891-067A735150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97AA9A-206B-4C28-9A0A-37DBEFE98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fd1dd-b10c-466f-9109-affaa0022119"/>
    <ds:schemaRef ds:uri="dcf32e43-888f-4d1b-b6c6-e356d69f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515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ADDER AND SUBTRACTOR USING VERILOG</vt:lpstr>
      <vt:lpstr>Objective</vt:lpstr>
      <vt:lpstr>Theory</vt:lpstr>
      <vt:lpstr>Verilog coding</vt:lpstr>
      <vt:lpstr>Full Adder </vt:lpstr>
      <vt:lpstr>Verilog Code</vt:lpstr>
      <vt:lpstr>4-bit Adder ciruit</vt:lpstr>
      <vt:lpstr>4-bit Adder code</vt:lpstr>
      <vt:lpstr>4-bit adder subtractor using Verilog</vt:lpstr>
      <vt:lpstr>Code</vt:lpstr>
      <vt:lpstr>Observation 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ADDER and subtractor using Verilog</dc:title>
  <dc:creator>Shiva Raj Luitel</dc:creator>
  <cp:lastModifiedBy>Shiva Raj Luitel</cp:lastModifiedBy>
  <cp:revision>19</cp:revision>
  <dcterms:created xsi:type="dcterms:W3CDTF">2021-08-04T11:29:38Z</dcterms:created>
  <dcterms:modified xsi:type="dcterms:W3CDTF">2021-08-09T05:28:56Z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0x010100381CD138852E56498CDE64F49661682D</vt:lpwstr>
  </property>
</Properties>
</file>