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7630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229600" cy="423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91EB5D8093E4E84D752308FEC4988" ma:contentTypeVersion="3" ma:contentTypeDescription="Create a new document." ma:contentTypeScope="" ma:versionID="0c9c75cc2378335671507873397a827c">
  <xsd:schema xmlns:xsd="http://www.w3.org/2001/XMLSchema" xmlns:xs="http://www.w3.org/2001/XMLSchema" xmlns:p="http://schemas.microsoft.com/office/2006/metadata/properties" xmlns:ns2="f40c7623-9100-4da6-8bbf-313b3bb5a0fc" targetNamespace="http://schemas.microsoft.com/office/2006/metadata/properties" ma:root="true" ma:fieldsID="48c82418313d81429a96be9d9dab8126" ns2:_="">
    <xsd:import namespace="f40c7623-9100-4da6-8bbf-313b3bb5a0f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c7623-9100-4da6-8bbf-313b3bb5a0f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40c7623-9100-4da6-8bbf-313b3bb5a0fc" xsi:nil="true"/>
  </documentManagement>
</p:properties>
</file>

<file path=customXml/itemProps1.xml><?xml version="1.0" encoding="utf-8"?>
<ds:datastoreItem xmlns:ds="http://schemas.openxmlformats.org/officeDocument/2006/customXml" ds:itemID="{5F5C29FC-D257-4D1F-BA21-B369A5AEB17A}"/>
</file>

<file path=customXml/itemProps2.xml><?xml version="1.0" encoding="utf-8"?>
<ds:datastoreItem xmlns:ds="http://schemas.openxmlformats.org/officeDocument/2006/customXml" ds:itemID="{FB14F99B-F3EF-41F6-8FC8-E575A9D71893}"/>
</file>

<file path=customXml/itemProps3.xml><?xml version="1.0" encoding="utf-8"?>
<ds:datastoreItem xmlns:ds="http://schemas.openxmlformats.org/officeDocument/2006/customXml" ds:itemID="{D3351C49-0BA7-4956-8582-2D8243F7461C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hasina</dc:creator>
  <cp:lastModifiedBy>DELL</cp:lastModifiedBy>
  <cp:revision>1</cp:revision>
  <dcterms:created xsi:type="dcterms:W3CDTF">2006-08-16T00:00:00Z</dcterms:created>
  <dcterms:modified xsi:type="dcterms:W3CDTF">2021-05-08T14:05:42Z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0x010100D0191EB5D8093E4E84D752308FEC4988</vt:lpwstr>
  </property>
</Properties>
</file>