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1D5F6-FDE8-4C16-AE35-C2D960D86268}" type="datetimeFigureOut">
              <a:rPr lang="en-US" smtClean="0"/>
              <a:t>6/19/2021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CB71F-A298-444A-82D2-09C0CA90930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CB71F-A298-444A-82D2-09C0CA90930C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CB71F-A298-444A-82D2-09C0CA90930C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CB71F-A298-444A-82D2-09C0CA90930C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Flash ADC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</a:t>
            </a:r>
            <a:endParaRPr lang="en-GB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8915400" cy="491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1371600"/>
            <a:ext cx="8382000" cy="1573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124200"/>
            <a:ext cx="852985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0"/>
            <a:ext cx="5867400" cy="653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914400"/>
            <a:ext cx="874537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</a:t>
            </a: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856013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853596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</a:t>
            </a:r>
            <a:endParaRPr lang="en-GB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1000"/>
            <a:ext cx="8458200" cy="198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799" y="2438400"/>
            <a:ext cx="855874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</a:t>
            </a:r>
            <a:endParaRPr lang="en-GB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8305800" cy="60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399" y="228600"/>
            <a:ext cx="8382001" cy="689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295400"/>
            <a:ext cx="865408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191EB5D8093E4E84D752308FEC4988" ma:contentTypeVersion="3" ma:contentTypeDescription="Create a new document." ma:contentTypeScope="" ma:versionID="0c9c75cc2378335671507873397a827c">
  <xsd:schema xmlns:xsd="http://www.w3.org/2001/XMLSchema" xmlns:xs="http://www.w3.org/2001/XMLSchema" xmlns:p="http://schemas.microsoft.com/office/2006/metadata/properties" xmlns:ns2="f40c7623-9100-4da6-8bbf-313b3bb5a0fc" targetNamespace="http://schemas.microsoft.com/office/2006/metadata/properties" ma:root="true" ma:fieldsID="48c82418313d81429a96be9d9dab8126" ns2:_="">
    <xsd:import namespace="f40c7623-9100-4da6-8bbf-313b3bb5a0fc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c7623-9100-4da6-8bbf-313b3bb5a0fc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f40c7623-9100-4da6-8bbf-313b3bb5a0fc" xsi:nil="true"/>
  </documentManagement>
</p:properties>
</file>

<file path=customXml/itemProps1.xml><?xml version="1.0" encoding="utf-8"?>
<ds:datastoreItem xmlns:ds="http://schemas.openxmlformats.org/officeDocument/2006/customXml" ds:itemID="{29A08A71-E66A-4FB5-A863-BBC7F95702C8}"/>
</file>

<file path=customXml/itemProps2.xml><?xml version="1.0" encoding="utf-8"?>
<ds:datastoreItem xmlns:ds="http://schemas.openxmlformats.org/officeDocument/2006/customXml" ds:itemID="{10441C62-39ED-4AE5-B20D-A18983AD636A}"/>
</file>

<file path=customXml/itemProps3.xml><?xml version="1.0" encoding="utf-8"?>
<ds:datastoreItem xmlns:ds="http://schemas.openxmlformats.org/officeDocument/2006/customXml" ds:itemID="{BCB09F04-6AC9-42E6-95AB-5645EE41BFC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(4:3)</PresentationFormat>
  <Paragraphs>14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Flash ADC</vt:lpstr>
      <vt:lpstr>  </vt:lpstr>
      <vt:lpstr>  </vt:lpstr>
      <vt:lpstr>  </vt:lpstr>
      <vt:lpstr>  </vt:lpstr>
      <vt:lpstr>  </vt:lpstr>
      <vt:lpstr>  </vt:lpstr>
      <vt:lpstr>  </vt:lpstr>
      <vt:lpstr> </vt:lpstr>
      <vt:lpstr>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ADC</dc:title>
  <dc:creator>hasina</dc:creator>
  <cp:lastModifiedBy>DELL</cp:lastModifiedBy>
  <cp:revision>1</cp:revision>
  <dcterms:created xsi:type="dcterms:W3CDTF">2006-08-16T00:00:00Z</dcterms:created>
  <dcterms:modified xsi:type="dcterms:W3CDTF">2021-06-19T10:39:32Z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0x010100D0191EB5D8093E4E84D752308FEC4988</vt:lpwstr>
  </property>
</Properties>
</file>