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direk Sans Bold" charset="1" panose="00000000000000000000"/>
      <p:regular r:id="rId24"/>
    </p:embeddedFont>
    <p:embeddedFont>
      <p:font typeface="Adirek Sans Light" charset="1" panose="00000000000000000000"/>
      <p:regular r:id="rId25"/>
    </p:embeddedFont>
    <p:embeddedFont>
      <p:font typeface="Adirek San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8.png" Type="http://schemas.openxmlformats.org/officeDocument/2006/relationships/image"/><Relationship Id="rId7" Target="../media/image22.gif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0.jpeg" Type="http://schemas.openxmlformats.org/officeDocument/2006/relationships/image"/><Relationship Id="rId7" Target="../media/VAGTQenY12I.mp4" Type="http://schemas.openxmlformats.org/officeDocument/2006/relationships/video"/><Relationship Id="rId8" Target="../media/VAGTQenY12I.mp4" Type="http://schemas.microsoft.com/office/2007/relationships/media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42216" y="3170543"/>
            <a:ext cx="8217084" cy="3670514"/>
            <a:chOff x="0" y="0"/>
            <a:chExt cx="10956112" cy="48940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2400"/>
              <a:ext cx="10956112" cy="3027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69"/>
                </a:lnSpc>
              </a:pPr>
              <a:r>
                <a:rPr lang="en-US" sz="8499" b="true">
                  <a:solidFill>
                    <a:srgbClr val="F7B4A7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VTUBER</a:t>
              </a:r>
            </a:p>
            <a:p>
              <a:pPr algn="l">
                <a:lnSpc>
                  <a:spcPts val="8669"/>
                </a:lnSpc>
              </a:pPr>
              <a:r>
                <a:rPr lang="en-US" sz="8499" b="true">
                  <a:solidFill>
                    <a:srgbClr val="F7B4A7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    PROFILE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42391"/>
              <a:ext cx="1095611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Adirek Sans Light"/>
                  <a:ea typeface="Adirek Sans Light"/>
                  <a:cs typeface="Adirek Sans Light"/>
                  <a:sym typeface="Adirek Sans Light"/>
                </a:rPr>
                <a:t>65311897 นายธนพล ทรัพย์สิริวรรณ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0443" y="1536568"/>
            <a:ext cx="3907113" cy="7213865"/>
          </a:xfrm>
          <a:custGeom>
            <a:avLst/>
            <a:gdLst/>
            <a:ahLst/>
            <a:cxnLst/>
            <a:rect r="r" b="b" t="t" l="l"/>
            <a:pathLst>
              <a:path h="7213865" w="3907113">
                <a:moveTo>
                  <a:pt x="0" y="0"/>
                </a:moveTo>
                <a:lnTo>
                  <a:pt x="3907114" y="0"/>
                </a:lnTo>
                <a:lnTo>
                  <a:pt x="3907114" y="7213864"/>
                </a:lnTo>
                <a:lnTo>
                  <a:pt x="0" y="72138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44" r="0" b="-44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Fixed info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0443" y="1543463"/>
            <a:ext cx="3907113" cy="7200074"/>
          </a:xfrm>
          <a:custGeom>
            <a:avLst/>
            <a:gdLst/>
            <a:ahLst/>
            <a:cxnLst/>
            <a:rect r="r" b="b" t="t" l="l"/>
            <a:pathLst>
              <a:path h="7200074" w="3907113">
                <a:moveTo>
                  <a:pt x="0" y="0"/>
                </a:moveTo>
                <a:lnTo>
                  <a:pt x="3907114" y="0"/>
                </a:lnTo>
                <a:lnTo>
                  <a:pt x="3907114" y="7200074"/>
                </a:lnTo>
                <a:lnTo>
                  <a:pt x="0" y="7200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4" r="0" b="-28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8006" y="1543463"/>
            <a:ext cx="3907113" cy="7200074"/>
          </a:xfrm>
          <a:custGeom>
            <a:avLst/>
            <a:gdLst/>
            <a:ahLst/>
            <a:cxnLst/>
            <a:rect r="r" b="b" t="t" l="l"/>
            <a:pathLst>
              <a:path h="7200074" w="3907113">
                <a:moveTo>
                  <a:pt x="0" y="0"/>
                </a:moveTo>
                <a:lnTo>
                  <a:pt x="3907113" y="0"/>
                </a:lnTo>
                <a:lnTo>
                  <a:pt x="3907113" y="7200074"/>
                </a:lnTo>
                <a:lnTo>
                  <a:pt x="0" y="7200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4" r="0" b="-28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6148" y="1543463"/>
            <a:ext cx="3900259" cy="7193178"/>
          </a:xfrm>
          <a:custGeom>
            <a:avLst/>
            <a:gdLst/>
            <a:ahLst/>
            <a:cxnLst/>
            <a:rect r="r" b="b" t="t" l="l"/>
            <a:pathLst>
              <a:path h="7193178" w="3900259">
                <a:moveTo>
                  <a:pt x="0" y="0"/>
                </a:moveTo>
                <a:lnTo>
                  <a:pt x="3900259" y="0"/>
                </a:lnTo>
                <a:lnTo>
                  <a:pt x="3900259" y="7193178"/>
                </a:lnTo>
                <a:lnTo>
                  <a:pt x="0" y="7193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3871" y="1546911"/>
            <a:ext cx="3900259" cy="7193178"/>
          </a:xfrm>
          <a:custGeom>
            <a:avLst/>
            <a:gdLst/>
            <a:ahLst/>
            <a:cxnLst/>
            <a:rect r="r" b="b" t="t" l="l"/>
            <a:pathLst>
              <a:path h="7193178" w="3900259">
                <a:moveTo>
                  <a:pt x="0" y="0"/>
                </a:moveTo>
                <a:lnTo>
                  <a:pt x="3900258" y="0"/>
                </a:lnTo>
                <a:lnTo>
                  <a:pt x="3900258" y="7193178"/>
                </a:lnTo>
                <a:lnTo>
                  <a:pt x="0" y="71931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Delete Info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77957" y="1517994"/>
            <a:ext cx="3916884" cy="7276482"/>
          </a:xfrm>
          <a:custGeom>
            <a:avLst/>
            <a:gdLst/>
            <a:ahLst/>
            <a:cxnLst/>
            <a:rect r="r" b="b" t="t" l="l"/>
            <a:pathLst>
              <a:path h="7276482" w="3916884">
                <a:moveTo>
                  <a:pt x="0" y="0"/>
                </a:moveTo>
                <a:lnTo>
                  <a:pt x="3916885" y="0"/>
                </a:lnTo>
                <a:lnTo>
                  <a:pt x="3916885" y="7276482"/>
                </a:lnTo>
                <a:lnTo>
                  <a:pt x="0" y="7276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1" t="-682" r="-461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5382350">
            <a:off x="9841200" y="4281872"/>
            <a:ext cx="1542314" cy="172325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Delete Info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731433" y="1517994"/>
            <a:ext cx="3900259" cy="7193178"/>
          </a:xfrm>
          <a:custGeom>
            <a:avLst/>
            <a:gdLst/>
            <a:ahLst/>
            <a:cxnLst/>
            <a:rect r="r" b="b" t="t" l="l"/>
            <a:pathLst>
              <a:path h="7193178" w="3900259">
                <a:moveTo>
                  <a:pt x="0" y="0"/>
                </a:moveTo>
                <a:lnTo>
                  <a:pt x="3900259" y="0"/>
                </a:lnTo>
                <a:lnTo>
                  <a:pt x="3900259" y="7193178"/>
                </a:lnTo>
                <a:lnTo>
                  <a:pt x="0" y="7193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77957" y="1517994"/>
            <a:ext cx="3931415" cy="7276482"/>
          </a:xfrm>
          <a:custGeom>
            <a:avLst/>
            <a:gdLst/>
            <a:ahLst/>
            <a:cxnLst/>
            <a:rect r="r" b="b" t="t" l="l"/>
            <a:pathLst>
              <a:path h="7276482" w="3931415">
                <a:moveTo>
                  <a:pt x="0" y="0"/>
                </a:moveTo>
                <a:lnTo>
                  <a:pt x="3931416" y="0"/>
                </a:lnTo>
                <a:lnTo>
                  <a:pt x="3931416" y="7276482"/>
                </a:lnTo>
                <a:lnTo>
                  <a:pt x="0" y="7276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Delete Info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92" y="1505259"/>
            <a:ext cx="3931415" cy="7276482"/>
          </a:xfrm>
          <a:custGeom>
            <a:avLst/>
            <a:gdLst/>
            <a:ahLst/>
            <a:cxnLst/>
            <a:rect r="r" b="b" t="t" l="l"/>
            <a:pathLst>
              <a:path h="7276482" w="3931415">
                <a:moveTo>
                  <a:pt x="0" y="0"/>
                </a:moveTo>
                <a:lnTo>
                  <a:pt x="3931416" y="0"/>
                </a:lnTo>
                <a:lnTo>
                  <a:pt x="3931416" y="7276482"/>
                </a:lnTo>
                <a:lnTo>
                  <a:pt x="0" y="7276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Delete Info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34417" t="0" r="34417" b="0"/>
          <a:stretch>
            <a:fillRect/>
          </a:stretch>
        </p:blipFill>
        <p:spPr>
          <a:xfrm flipH="false" flipV="false" rot="0">
            <a:off x="6875677" y="1191364"/>
            <a:ext cx="4379290" cy="790427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Test Info</a:t>
              </a: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42216" y="3718231"/>
            <a:ext cx="8217084" cy="2575139"/>
            <a:chOff x="0" y="0"/>
            <a:chExt cx="10956112" cy="34335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2400"/>
              <a:ext cx="10956112" cy="1567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669"/>
                </a:lnSpc>
              </a:pPr>
              <a:r>
                <a:rPr lang="en-US" sz="8499" b="true">
                  <a:solidFill>
                    <a:srgbClr val="F7B4A7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1891"/>
              <a:ext cx="1095611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Adirek Sans Light"/>
                  <a:ea typeface="Adirek Sans Light"/>
                  <a:cs typeface="Adirek Sans Light"/>
                  <a:sym typeface="Adirek Sans Light"/>
                </a:rPr>
                <a:t>65311897 นายธนพล ทรัพย์สิริวรรณ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61131" y="3596518"/>
            <a:ext cx="11893122" cy="3607348"/>
            <a:chOff x="0" y="0"/>
            <a:chExt cx="15857496" cy="480979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439887" cy="1117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ลำดับ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849928" y="-95250"/>
              <a:ext cx="2715722" cy="1113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 Attribute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982772" y="-95250"/>
              <a:ext cx="2561406" cy="1113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ชนิดข้อมูล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3961300" y="-95250"/>
              <a:ext cx="1530765" cy="1113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Value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30663" y="1316728"/>
              <a:ext cx="378561" cy="3493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1</a:t>
              </a:r>
            </a:p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2</a:t>
              </a:r>
            </a:p>
            <a:p>
              <a:pPr algn="ctr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000703" y="1316728"/>
              <a:ext cx="2414172" cy="3493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title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company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style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382577" y="1316728"/>
              <a:ext cx="1761796" cy="3493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String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String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String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3845785" y="1316728"/>
              <a:ext cx="2011711" cy="3493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Solar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ARP</a:t>
              </a:r>
            </a:p>
            <a:p>
              <a:pPr algn="l">
                <a:lnSpc>
                  <a:spcPts val="7077"/>
                </a:lnSpc>
              </a:pPr>
              <a:r>
                <a:rPr lang="en-US" sz="5055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Singing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81129" y="1497757"/>
            <a:ext cx="1049337" cy="1387344"/>
          </a:xfrm>
          <a:custGeom>
            <a:avLst/>
            <a:gdLst/>
            <a:ahLst/>
            <a:cxnLst/>
            <a:rect r="r" b="b" t="t" l="l"/>
            <a:pathLst>
              <a:path h="1387344" w="1049337">
                <a:moveTo>
                  <a:pt x="0" y="0"/>
                </a:moveTo>
                <a:lnTo>
                  <a:pt x="1049336" y="0"/>
                </a:lnTo>
                <a:lnTo>
                  <a:pt x="1049336" y="1387344"/>
                </a:lnTo>
                <a:lnTo>
                  <a:pt x="0" y="138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DataDictionary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Model: Vtuber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2974" y="1503645"/>
            <a:ext cx="3922052" cy="7279711"/>
          </a:xfrm>
          <a:custGeom>
            <a:avLst/>
            <a:gdLst/>
            <a:ahLst/>
            <a:cxnLst/>
            <a:rect r="r" b="b" t="t" l="l"/>
            <a:pathLst>
              <a:path h="7279711" w="3922052">
                <a:moveTo>
                  <a:pt x="0" y="0"/>
                </a:moveTo>
                <a:lnTo>
                  <a:pt x="3922052" y="0"/>
                </a:lnTo>
                <a:lnTo>
                  <a:pt x="3922052" y="7279710"/>
                </a:lnTo>
                <a:lnTo>
                  <a:pt x="0" y="7279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2974" y="1517994"/>
            <a:ext cx="3922052" cy="7251013"/>
          </a:xfrm>
          <a:custGeom>
            <a:avLst/>
            <a:gdLst/>
            <a:ahLst/>
            <a:cxnLst/>
            <a:rect r="r" b="b" t="t" l="l"/>
            <a:pathLst>
              <a:path h="7251013" w="3922052">
                <a:moveTo>
                  <a:pt x="0" y="0"/>
                </a:moveTo>
                <a:lnTo>
                  <a:pt x="3922052" y="0"/>
                </a:lnTo>
                <a:lnTo>
                  <a:pt x="3922052" y="7251012"/>
                </a:lnTo>
                <a:lnTo>
                  <a:pt x="0" y="7251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0536" y="1517994"/>
            <a:ext cx="3922052" cy="7251013"/>
          </a:xfrm>
          <a:custGeom>
            <a:avLst/>
            <a:gdLst/>
            <a:ahLst/>
            <a:cxnLst/>
            <a:rect r="r" b="b" t="t" l="l"/>
            <a:pathLst>
              <a:path h="7251013" w="3922052">
                <a:moveTo>
                  <a:pt x="0" y="0"/>
                </a:moveTo>
                <a:lnTo>
                  <a:pt x="3922052" y="0"/>
                </a:lnTo>
                <a:lnTo>
                  <a:pt x="3922052" y="7251012"/>
                </a:lnTo>
                <a:lnTo>
                  <a:pt x="0" y="7251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77957" y="1517994"/>
            <a:ext cx="3916884" cy="7251013"/>
          </a:xfrm>
          <a:custGeom>
            <a:avLst/>
            <a:gdLst/>
            <a:ahLst/>
            <a:cxnLst/>
            <a:rect r="r" b="b" t="t" l="l"/>
            <a:pathLst>
              <a:path h="7251013" w="3916884">
                <a:moveTo>
                  <a:pt x="0" y="0"/>
                </a:moveTo>
                <a:lnTo>
                  <a:pt x="3916885" y="0"/>
                </a:lnTo>
                <a:lnTo>
                  <a:pt x="3916885" y="7251012"/>
                </a:lnTo>
                <a:lnTo>
                  <a:pt x="0" y="72510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5382350">
            <a:off x="9841200" y="4281872"/>
            <a:ext cx="1542314" cy="172325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0536" y="1503645"/>
            <a:ext cx="3922052" cy="7249563"/>
          </a:xfrm>
          <a:custGeom>
            <a:avLst/>
            <a:gdLst/>
            <a:ahLst/>
            <a:cxnLst/>
            <a:rect r="r" b="b" t="t" l="l"/>
            <a:pathLst>
              <a:path h="7249563" w="3922052">
                <a:moveTo>
                  <a:pt x="0" y="0"/>
                </a:moveTo>
                <a:lnTo>
                  <a:pt x="3922052" y="0"/>
                </a:lnTo>
                <a:lnTo>
                  <a:pt x="3922052" y="7249562"/>
                </a:lnTo>
                <a:lnTo>
                  <a:pt x="0" y="7249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2974" y="1518719"/>
            <a:ext cx="3922052" cy="7249563"/>
          </a:xfrm>
          <a:custGeom>
            <a:avLst/>
            <a:gdLst/>
            <a:ahLst/>
            <a:cxnLst/>
            <a:rect r="r" b="b" t="t" l="l"/>
            <a:pathLst>
              <a:path h="7249563" w="3922052">
                <a:moveTo>
                  <a:pt x="0" y="0"/>
                </a:moveTo>
                <a:lnTo>
                  <a:pt x="3922052" y="0"/>
                </a:lnTo>
                <a:lnTo>
                  <a:pt x="3922052" y="7249562"/>
                </a:lnTo>
                <a:lnTo>
                  <a:pt x="0" y="7249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Add Info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2974" y="1518719"/>
            <a:ext cx="3922052" cy="7249563"/>
          </a:xfrm>
          <a:custGeom>
            <a:avLst/>
            <a:gdLst/>
            <a:ahLst/>
            <a:cxnLst/>
            <a:rect r="r" b="b" t="t" l="l"/>
            <a:pathLst>
              <a:path h="7249563" w="3922052">
                <a:moveTo>
                  <a:pt x="0" y="0"/>
                </a:moveTo>
                <a:lnTo>
                  <a:pt x="3922052" y="0"/>
                </a:lnTo>
                <a:lnTo>
                  <a:pt x="3922052" y="7249562"/>
                </a:lnTo>
                <a:lnTo>
                  <a:pt x="0" y="7249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Fixed Info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343" y="1028700"/>
            <a:ext cx="16387957" cy="8229600"/>
            <a:chOff x="0" y="0"/>
            <a:chExt cx="431617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61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16169">
                  <a:moveTo>
                    <a:pt x="24093" y="0"/>
                  </a:moveTo>
                  <a:lnTo>
                    <a:pt x="4292076" y="0"/>
                  </a:lnTo>
                  <a:cubicBezTo>
                    <a:pt x="4298466" y="0"/>
                    <a:pt x="4304595" y="2538"/>
                    <a:pt x="4309113" y="7057"/>
                  </a:cubicBezTo>
                  <a:cubicBezTo>
                    <a:pt x="4313631" y="11575"/>
                    <a:pt x="4316169" y="17703"/>
                    <a:pt x="4316169" y="24093"/>
                  </a:cubicBezTo>
                  <a:lnTo>
                    <a:pt x="4316169" y="2143374"/>
                  </a:lnTo>
                  <a:cubicBezTo>
                    <a:pt x="4316169" y="2156680"/>
                    <a:pt x="4305383" y="2167467"/>
                    <a:pt x="4292076" y="2167467"/>
                  </a:cubicBezTo>
                  <a:lnTo>
                    <a:pt x="24093" y="2167467"/>
                  </a:lnTo>
                  <a:cubicBezTo>
                    <a:pt x="17703" y="2167467"/>
                    <a:pt x="11575" y="2164928"/>
                    <a:pt x="7057" y="2160410"/>
                  </a:cubicBezTo>
                  <a:cubicBezTo>
                    <a:pt x="2538" y="2155892"/>
                    <a:pt x="0" y="2149764"/>
                    <a:pt x="0" y="2143374"/>
                  </a:cubicBezTo>
                  <a:lnTo>
                    <a:pt x="0" y="24093"/>
                  </a:lnTo>
                  <a:cubicBezTo>
                    <a:pt x="0" y="10787"/>
                    <a:pt x="10787" y="0"/>
                    <a:pt x="240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1617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97" y="8455862"/>
            <a:ext cx="2683835" cy="1649339"/>
          </a:xfrm>
          <a:custGeom>
            <a:avLst/>
            <a:gdLst/>
            <a:ahLst/>
            <a:cxnLst/>
            <a:rect r="r" b="b" t="t" l="l"/>
            <a:pathLst>
              <a:path h="1649339" w="2683835">
                <a:moveTo>
                  <a:pt x="0" y="0"/>
                </a:moveTo>
                <a:lnTo>
                  <a:pt x="2683835" y="0"/>
                </a:lnTo>
                <a:lnTo>
                  <a:pt x="2683835" y="1649338"/>
                </a:lnTo>
                <a:lnTo>
                  <a:pt x="0" y="164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878" y="1550359"/>
            <a:ext cx="1225638" cy="1446568"/>
          </a:xfrm>
          <a:custGeom>
            <a:avLst/>
            <a:gdLst/>
            <a:ahLst/>
            <a:cxnLst/>
            <a:rect r="r" b="b" t="t" l="l"/>
            <a:pathLst>
              <a:path h="1446568" w="1225638">
                <a:moveTo>
                  <a:pt x="0" y="0"/>
                </a:moveTo>
                <a:lnTo>
                  <a:pt x="1225638" y="0"/>
                </a:lnTo>
                <a:lnTo>
                  <a:pt x="1225638" y="1446568"/>
                </a:lnTo>
                <a:lnTo>
                  <a:pt x="0" y="14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0443" y="1536568"/>
            <a:ext cx="3907113" cy="7213865"/>
          </a:xfrm>
          <a:custGeom>
            <a:avLst/>
            <a:gdLst/>
            <a:ahLst/>
            <a:cxnLst/>
            <a:rect r="r" b="b" t="t" l="l"/>
            <a:pathLst>
              <a:path h="7213865" w="3907113">
                <a:moveTo>
                  <a:pt x="0" y="0"/>
                </a:moveTo>
                <a:lnTo>
                  <a:pt x="3907114" y="0"/>
                </a:lnTo>
                <a:lnTo>
                  <a:pt x="3907114" y="7213864"/>
                </a:lnTo>
                <a:lnTo>
                  <a:pt x="0" y="72138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61131" y="1300206"/>
            <a:ext cx="5120432" cy="1725296"/>
            <a:chOff x="0" y="0"/>
            <a:chExt cx="6827242" cy="230039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6827242" cy="14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Adirek Sans Bold"/>
                  <a:ea typeface="Adirek Sans Bold"/>
                  <a:cs typeface="Adirek Sans Bold"/>
                  <a:sym typeface="Adirek Sans Bold"/>
                </a:rPr>
                <a:t>Tutorial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8766"/>
              <a:ext cx="261719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Adirek Sans"/>
                  <a:ea typeface="Adirek Sans"/>
                  <a:cs typeface="Adirek Sans"/>
                  <a:sym typeface="Adirek Sans"/>
                </a:rPr>
                <a:t>Fixed Info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DAGTLYoaVZA</dc:identifier>
  <dcterms:modified xsi:type="dcterms:W3CDTF">2011-08-01T06:04:30Z</dcterms:modified>
  <cp:revision>1</cp:revision>
  <dc:title>งานนำเสนอ เทคโนโลยี เทคโนโลยีในการศึกษา องค์ประกอบและแบบจำลองสามมิติ สีน้ำเงิน</dc:title>
</cp:coreProperties>
</file>