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13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A395-0525-4123-89CB-C93B6BF9A8C8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96EF-ABA9-4D70-970A-B13A9F58D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68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A395-0525-4123-89CB-C93B6BF9A8C8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96EF-ABA9-4D70-970A-B13A9F58D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19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A395-0525-4123-89CB-C93B6BF9A8C8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96EF-ABA9-4D70-970A-B13A9F58D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58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A395-0525-4123-89CB-C93B6BF9A8C8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96EF-ABA9-4D70-970A-B13A9F58D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6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A395-0525-4123-89CB-C93B6BF9A8C8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96EF-ABA9-4D70-970A-B13A9F58D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13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A395-0525-4123-89CB-C93B6BF9A8C8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96EF-ABA9-4D70-970A-B13A9F58D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01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A395-0525-4123-89CB-C93B6BF9A8C8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96EF-ABA9-4D70-970A-B13A9F58D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310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A395-0525-4123-89CB-C93B6BF9A8C8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96EF-ABA9-4D70-970A-B13A9F58D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05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A395-0525-4123-89CB-C93B6BF9A8C8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96EF-ABA9-4D70-970A-B13A9F58D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92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A395-0525-4123-89CB-C93B6BF9A8C8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96EF-ABA9-4D70-970A-B13A9F58D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59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A395-0525-4123-89CB-C93B6BF9A8C8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96EF-ABA9-4D70-970A-B13A9F58D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69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A395-0525-4123-89CB-C93B6BF9A8C8}" type="datetimeFigureOut">
              <a:rPr lang="fr-FR" smtClean="0"/>
              <a:t>16/06/2018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696EF-ABA9-4D70-970A-B13A9F58D6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72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0045" y="2838993"/>
            <a:ext cx="2090057" cy="967060"/>
          </a:xfrm>
        </p:spPr>
        <p:txBody>
          <a:bodyPr/>
          <a:lstStyle/>
          <a:p>
            <a:r>
              <a:rPr lang="fr-FR" dirty="0" smtClean="0"/>
              <a:t>LOGO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240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620" y="0"/>
            <a:ext cx="2971800" cy="3000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485" y="952194"/>
            <a:ext cx="5010150" cy="4838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24365"/>
            <a:ext cx="3698240" cy="5318723"/>
          </a:xfrm>
          <a:prstGeom prst="rect">
            <a:avLst/>
          </a:prstGeom>
        </p:spPr>
      </p:pic>
      <p:pic>
        <p:nvPicPr>
          <p:cNvPr id="2054" name="Picture 6" descr="RÃ©sultat de recherche d'images pour &quot;grass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3521"/>
            <a:ext cx="12266160" cy="331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40" y="2358734"/>
            <a:ext cx="2488759" cy="248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10800000">
            <a:off x="7650480" y="0"/>
            <a:ext cx="4541520" cy="2255520"/>
          </a:xfrm>
          <a:prstGeom prst="rt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/>
          <p:cNvSpPr txBox="1"/>
          <p:nvPr/>
        </p:nvSpPr>
        <p:spPr>
          <a:xfrm>
            <a:off x="5527040" y="359664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video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 rot="1610870">
            <a:off x="8961120" y="621118"/>
            <a:ext cx="3584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chemeClr val="bg1"/>
                </a:solidFill>
              </a:rPr>
              <a:t>t</a:t>
            </a:r>
            <a:r>
              <a:rPr lang="fr-FR" sz="4400" dirty="0" smtClean="0">
                <a:solidFill>
                  <a:schemeClr val="bg1"/>
                </a:solidFill>
              </a:rPr>
              <a:t>ech.mlclm.fr</a:t>
            </a:r>
            <a:endParaRPr lang="fr-F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2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Ã©sultat de recherche d'images pour &quot;symbios efrei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4265657"/>
            <a:ext cx="4890135" cy="113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Ã©sultat de recherche d'images pour &quot;russia flag recycle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2550884"/>
            <a:ext cx="5405120" cy="405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67760" y="1950720"/>
            <a:ext cx="7122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/>
              <a:t>Actionnable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18317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LOGO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>Asus</dc:creator>
  <cp:lastModifiedBy>Asus</cp:lastModifiedBy>
  <cp:revision>9</cp:revision>
  <dcterms:created xsi:type="dcterms:W3CDTF">2018-06-16T21:52:22Z</dcterms:created>
  <dcterms:modified xsi:type="dcterms:W3CDTF">2018-06-17T01:03:46Z</dcterms:modified>
</cp:coreProperties>
</file>