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63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Gowen" initials="S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255D4-D124-9542-92F9-7095C27B7ECE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6F53-0868-6740-8225-8833E035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6F53-0868-6740-8225-8833E0358A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6F53-0868-6740-8225-8833E0358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D928-8AAE-F545-87DE-A0C9E2AF6744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DJj7Q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C++ Game Dev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Noctis</a:t>
            </a:r>
            <a:r>
              <a:rPr lang="en-US" dirty="0" smtClean="0"/>
              <a:t> Games</a:t>
            </a:r>
          </a:p>
        </p:txBody>
      </p:sp>
    </p:spTree>
    <p:extLst>
      <p:ext uri="{BB962C8B-B14F-4D97-AF65-F5344CB8AC3E}">
        <p14:creationId xmlns:p14="http://schemas.microsoft.com/office/powerpoint/2010/main" val="116878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</a:t>
            </a:r>
            <a:r>
              <a:rPr lang="en-US" dirty="0" smtClean="0"/>
              <a:t>language </a:t>
            </a:r>
            <a:r>
              <a:rPr lang="en-US" dirty="0" smtClean="0"/>
              <a:t>created by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 smtClean="0"/>
              <a:t>Designed with the goal of combining the speed/performance of C with the flexibility of </a:t>
            </a:r>
            <a:r>
              <a:rPr lang="en-US" dirty="0" err="1" smtClean="0"/>
              <a:t>Simula</a:t>
            </a:r>
            <a:endParaRPr lang="en-US" dirty="0" smtClean="0"/>
          </a:p>
          <a:p>
            <a:r>
              <a:rPr lang="en-US" dirty="0" smtClean="0"/>
              <a:t>Used in all of the major AAA Game Engines:</a:t>
            </a:r>
          </a:p>
          <a:p>
            <a:pPr lvl="1"/>
            <a:r>
              <a:rPr lang="en-US" dirty="0" smtClean="0"/>
              <a:t>Source Engine </a:t>
            </a:r>
            <a:r>
              <a:rPr lang="mr-IN" dirty="0" smtClean="0"/>
              <a:t>–</a:t>
            </a:r>
            <a:r>
              <a:rPr lang="en-US" dirty="0" smtClean="0"/>
              <a:t> Half-Life, Counter-Strike, Left 4 Dead, Portal 2, </a:t>
            </a:r>
            <a:r>
              <a:rPr lang="en-US" dirty="0" err="1" smtClean="0"/>
              <a:t>Titanfall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Fox Engine </a:t>
            </a:r>
            <a:r>
              <a:rPr lang="en-US" dirty="0"/>
              <a:t>-</a:t>
            </a:r>
            <a:r>
              <a:rPr lang="en-US" dirty="0" smtClean="0"/>
              <a:t> Metal Gear Solid V, P.T.</a:t>
            </a:r>
          </a:p>
          <a:p>
            <a:pPr lvl="1"/>
            <a:r>
              <a:rPr lang="en-US" dirty="0" err="1" smtClean="0"/>
              <a:t>CryEngine</a:t>
            </a:r>
            <a:r>
              <a:rPr lang="en-US" dirty="0" smtClean="0"/>
              <a:t> - </a:t>
            </a:r>
            <a:r>
              <a:rPr lang="en-US" dirty="0" err="1" smtClean="0"/>
              <a:t>Crysis</a:t>
            </a:r>
            <a:r>
              <a:rPr lang="en-US" dirty="0"/>
              <a:t> </a:t>
            </a:r>
            <a:r>
              <a:rPr lang="en-US" dirty="0" smtClean="0"/>
              <a:t>series, </a:t>
            </a:r>
            <a:r>
              <a:rPr lang="en-US" dirty="0" err="1" smtClean="0"/>
              <a:t>Ryse</a:t>
            </a:r>
            <a:r>
              <a:rPr lang="en-US" dirty="0" smtClean="0"/>
              <a:t>: Son of Rome, Prey</a:t>
            </a:r>
          </a:p>
          <a:p>
            <a:pPr lvl="1"/>
            <a:r>
              <a:rPr lang="en-US" dirty="0" smtClean="0"/>
              <a:t>Unreal Engine </a:t>
            </a:r>
            <a:r>
              <a:rPr lang="en-US" dirty="0"/>
              <a:t>-</a:t>
            </a:r>
            <a:r>
              <a:rPr lang="en-US" dirty="0" smtClean="0"/>
              <a:t> Injustice 2, Mighty No. 9, Life Is Strange</a:t>
            </a:r>
          </a:p>
          <a:p>
            <a:pPr lvl="1"/>
            <a:r>
              <a:rPr lang="en-US" dirty="0" smtClean="0"/>
              <a:t>Frostbite -</a:t>
            </a:r>
            <a:r>
              <a:rPr lang="en-US" dirty="0"/>
              <a:t> </a:t>
            </a:r>
            <a:r>
              <a:rPr lang="en-US" dirty="0" smtClean="0"/>
              <a:t>Battlefield series, Dragon Age: Inquisition, Mass Effect: Andromeda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Why Should I Learn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you are developing a game in Unity or </a:t>
            </a:r>
            <a:r>
              <a:rPr lang="en-US" dirty="0" err="1" smtClean="0"/>
              <a:t>GameMaker</a:t>
            </a:r>
            <a:r>
              <a:rPr lang="en-US" dirty="0" smtClean="0"/>
              <a:t> Studio, you’re still using C++, since that is what these tools are written in</a:t>
            </a:r>
          </a:p>
          <a:p>
            <a:r>
              <a:rPr lang="en-US" dirty="0" smtClean="0"/>
              <a:t>So C++ is superior? No, of course not, there is never just one best way of doing something. Several amazing games are built using Unity, like:</a:t>
            </a:r>
          </a:p>
          <a:p>
            <a:pPr lvl="1"/>
            <a:r>
              <a:rPr lang="en-US" dirty="0" smtClean="0"/>
              <a:t>RUST</a:t>
            </a:r>
          </a:p>
          <a:p>
            <a:pPr lvl="1"/>
            <a:r>
              <a:rPr lang="en-US" dirty="0" smtClean="0"/>
              <a:t>Hearthstone: Heroes of Warcraft</a:t>
            </a:r>
          </a:p>
          <a:p>
            <a:pPr lvl="1"/>
            <a:r>
              <a:rPr lang="en-US" dirty="0" smtClean="0"/>
              <a:t>Shadow Puppeteer</a:t>
            </a:r>
          </a:p>
          <a:p>
            <a:r>
              <a:rPr lang="en-US" dirty="0" smtClean="0"/>
              <a:t>C++ is for those who want full control over their game development:</a:t>
            </a:r>
          </a:p>
          <a:p>
            <a:pPr lvl="1"/>
            <a:r>
              <a:rPr lang="en-US" dirty="0" smtClean="0"/>
              <a:t>Not dependent on 3</a:t>
            </a:r>
            <a:r>
              <a:rPr lang="en-US" baseline="30000" dirty="0" smtClean="0"/>
              <a:t>rd</a:t>
            </a:r>
            <a:r>
              <a:rPr lang="en-US" dirty="0" smtClean="0"/>
              <a:t> party frameworks</a:t>
            </a:r>
          </a:p>
          <a:p>
            <a:pPr lvl="1"/>
            <a:r>
              <a:rPr lang="en-US" dirty="0" smtClean="0"/>
              <a:t>Skills transfer to more than just game development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11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 smtClean="0"/>
              <a:t>Crash Course Part 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into a variable with a type, here are some examples:</a:t>
            </a:r>
          </a:p>
          <a:p>
            <a:pPr lvl="1"/>
            <a:r>
              <a:rPr lang="en-US" dirty="0" smtClean="0"/>
              <a:t>Numbers - bool, </a:t>
            </a:r>
            <a:r>
              <a:rPr lang="en-US" dirty="0" err="1" smtClean="0"/>
              <a:t>int</a:t>
            </a:r>
            <a:r>
              <a:rPr lang="en-US" dirty="0" smtClean="0"/>
              <a:t>, double, float</a:t>
            </a:r>
          </a:p>
          <a:p>
            <a:pPr lvl="1"/>
            <a:r>
              <a:rPr lang="en-US" dirty="0" smtClean="0"/>
              <a:t>Text - char, string</a:t>
            </a:r>
          </a:p>
          <a:p>
            <a:r>
              <a:rPr lang="en-US" dirty="0" smtClean="0"/>
              <a:t>Code can be placed into if blocks, for loops, and while loops: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9646"/>
            <a:ext cx="4165600" cy="276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37" y="4927246"/>
            <a:ext cx="35433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37" y="2395538"/>
            <a:ext cx="30861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37" y="3725510"/>
            <a:ext cx="4864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 smtClean="0"/>
              <a:t>Crash Course Part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C++ program starts with the following function: </a:t>
            </a:r>
          </a:p>
          <a:p>
            <a:endParaRPr lang="en-US" dirty="0" smtClean="0"/>
          </a:p>
          <a:p>
            <a:r>
              <a:rPr lang="en-US" dirty="0" smtClean="0"/>
              <a:t>A function is a little block of reusable code that can be called: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function can also accept parameters: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238" y="1946186"/>
            <a:ext cx="13970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3379788"/>
            <a:ext cx="4051300" cy="149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7564" y="3805922"/>
            <a:ext cx="544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function, the snake’s length is being subtracted by its starting length to calculate the player’s score. The result is returned back to the caller of the function.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5372100"/>
            <a:ext cx="65278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25" y="5372100"/>
            <a:ext cx="2832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Crash Course 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let’s see what a basic complete program looks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390775"/>
            <a:ext cx="6515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going to be developing the classic Snake game</a:t>
            </a:r>
          </a:p>
          <a:p>
            <a:r>
              <a:rPr lang="en-US" dirty="0" smtClean="0"/>
              <a:t>Game Design Goals:</a:t>
            </a:r>
          </a:p>
          <a:p>
            <a:pPr lvl="1"/>
            <a:r>
              <a:rPr lang="en-US" dirty="0" smtClean="0"/>
              <a:t>Must keep track of score</a:t>
            </a:r>
          </a:p>
          <a:p>
            <a:pPr lvl="1"/>
            <a:r>
              <a:rPr lang="en-US" dirty="0" smtClean="0"/>
              <a:t>Must be easy to control</a:t>
            </a:r>
          </a:p>
          <a:p>
            <a:pPr lvl="1"/>
            <a:r>
              <a:rPr lang="en-US" dirty="0" smtClean="0"/>
              <a:t>Must have “game over” conditions, so there is an actual challenge</a:t>
            </a:r>
          </a:p>
          <a:p>
            <a:pPr lvl="1"/>
            <a:r>
              <a:rPr lang="en-US" dirty="0" smtClean="0"/>
              <a:t>Must not contain any bugs!</a:t>
            </a:r>
          </a:p>
          <a:p>
            <a:r>
              <a:rPr lang="en-US" dirty="0" smtClean="0"/>
              <a:t>If you want to follow along, go to this URL on your laptop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goo.gl/DJj7Qb</a:t>
            </a:r>
            <a:endParaRPr lang="en-US" dirty="0" smtClean="0"/>
          </a:p>
          <a:p>
            <a:r>
              <a:rPr lang="en-US" dirty="0" smtClean="0"/>
              <a:t>Or if you’re feeling frisky, compile the code yourself! NOTE: this means you need a compiler!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it's your Turn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4138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Amazing Books to get you learning and coding in C++ fast:</a:t>
            </a:r>
          </a:p>
          <a:p>
            <a:pPr lvl="1"/>
            <a:r>
              <a:rPr lang="en-US" b="1" dirty="0" smtClean="0"/>
              <a:t>C++ Without Fear: A Beginner's Guide That Makes You Feel Smart (3rd Edition)</a:t>
            </a:r>
          </a:p>
          <a:p>
            <a:pPr lvl="1"/>
            <a:r>
              <a:rPr lang="en-US" b="1" dirty="0" smtClean="0"/>
              <a:t>Beginning C++ Through Game Programming (Fourth Edition)</a:t>
            </a:r>
            <a:endParaRPr lang="en-US" dirty="0" smtClean="0"/>
          </a:p>
          <a:p>
            <a:r>
              <a:rPr lang="en-US" dirty="0" smtClean="0"/>
              <a:t>Once you’re ready, here are a few </a:t>
            </a:r>
            <a:r>
              <a:rPr lang="en-US" dirty="0"/>
              <a:t>ways you can enhance </a:t>
            </a:r>
            <a:r>
              <a:rPr lang="en-US" dirty="0" smtClean="0"/>
              <a:t>the Snake Game: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the snake pop out on the other side instead of crashing into the </a:t>
            </a:r>
            <a:r>
              <a:rPr lang="en-US" dirty="0" smtClean="0"/>
              <a:t>wall</a:t>
            </a:r>
          </a:p>
          <a:p>
            <a:pPr lvl="1"/>
            <a:r>
              <a:rPr lang="en-US" dirty="0" smtClean="0"/>
              <a:t>Spawn </a:t>
            </a:r>
            <a:r>
              <a:rPr lang="en-US" dirty="0"/>
              <a:t>multiple food pellets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Spawn obstacles other than walls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a 2 player mode where one player uses "WASD" and the other uses "</a:t>
            </a:r>
            <a:r>
              <a:rPr lang="en-US" dirty="0" smtClean="0"/>
              <a:t>IJKL”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the snake move faster as time goes on to increase the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the score during gameplay instead of just at the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5755" y="6239434"/>
            <a:ext cx="202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Happy Coding!</a:t>
            </a:r>
          </a:p>
        </p:txBody>
      </p:sp>
    </p:spTree>
    <p:extLst>
      <p:ext uri="{BB962C8B-B14F-4D97-AF65-F5344CB8AC3E}">
        <p14:creationId xmlns:p14="http://schemas.microsoft.com/office/powerpoint/2010/main" val="208270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575</Words>
  <Application>Microsoft Macintosh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Intro to C++ Game Dev</vt:lpstr>
      <vt:lpstr>So What is C++?</vt:lpstr>
      <vt:lpstr>And Why Should I Learn C++?</vt:lpstr>
      <vt:lpstr>C++ Crash Course Part I</vt:lpstr>
      <vt:lpstr>C++ Crash Course Part II</vt:lpstr>
      <vt:lpstr>C++ Crash Course Part III</vt:lpstr>
      <vt:lpstr>Game Dev Time!</vt:lpstr>
      <vt:lpstr>Now it's your Turn!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C++ Game Dev</dc:title>
  <dc:creator>Stephen Gowen</dc:creator>
  <cp:lastModifiedBy>Stephen Gowen</cp:lastModifiedBy>
  <cp:revision>16</cp:revision>
  <dcterms:created xsi:type="dcterms:W3CDTF">2017-04-30T22:53:40Z</dcterms:created>
  <dcterms:modified xsi:type="dcterms:W3CDTF">2017-05-01T19:07:50Z</dcterms:modified>
</cp:coreProperties>
</file>