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3" r:id="rId7"/>
    <p:sldId id="258" r:id="rId8"/>
    <p:sldId id="262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Gowen" initials="S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255D4-D124-9542-92F9-7095C27B7ECE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6F53-0868-6740-8225-8833E035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6F53-0868-6740-8225-8833E0358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6F53-0868-6740-8225-8833E0358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audio" Target="../media/audio1.bin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audio" Target="../media/audio1.bin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51D928-8AAE-F545-87DE-A0C9E2AF674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9" name="Arrow.wav"/>
          </p:stSnd>
        </p:sndAc>
      </p:transition>
    </mc:Choice>
    <mc:Fallback xmlns="">
      <p:transition spd="slow">
        <p:fade/>
        <p:sndAc>
          <p:stSnd>
            <p:snd r:embed="rId21" name="Arrow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Jj7Qb" TargetMode="External"/><Relationship Id="rId4" Type="http://schemas.openxmlformats.org/officeDocument/2006/relationships/hyperlink" Target="https://github.com/NoctisGames/IntroToCPlusPlusGameDev" TargetMode="External"/><Relationship Id="rId5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C++ Game Dev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Noctis</a:t>
            </a:r>
            <a:r>
              <a:rPr lang="en-US" dirty="0" smtClean="0"/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11687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0816" y="2655366"/>
            <a:ext cx="3757545" cy="2283824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noctisgames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@NoctisG4mes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noctis_games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06" y="2849953"/>
            <a:ext cx="905510" cy="5067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74" y="3528991"/>
            <a:ext cx="536575" cy="5365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62" y="4237874"/>
            <a:ext cx="581660" cy="5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language created by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 smtClean="0"/>
              <a:t>Designed with the goal of combining the speed/performance of C with the flexibility of </a:t>
            </a:r>
            <a:r>
              <a:rPr lang="en-US" dirty="0" err="1" smtClean="0"/>
              <a:t>Simula</a:t>
            </a:r>
            <a:endParaRPr lang="en-US" dirty="0" smtClean="0"/>
          </a:p>
          <a:p>
            <a:r>
              <a:rPr lang="en-US" dirty="0" smtClean="0"/>
              <a:t>Used in all of the major AAA Game Engines:</a:t>
            </a:r>
          </a:p>
          <a:p>
            <a:pPr lvl="1"/>
            <a:r>
              <a:rPr lang="en-US" dirty="0" smtClean="0"/>
              <a:t>Source Engine </a:t>
            </a:r>
            <a:r>
              <a:rPr lang="mr-IN" dirty="0" smtClean="0"/>
              <a:t>–</a:t>
            </a:r>
            <a:r>
              <a:rPr lang="en-US" dirty="0" smtClean="0"/>
              <a:t> Half-Life, Counter-Strike, Left 4 Dead, Portal 2, </a:t>
            </a:r>
            <a:r>
              <a:rPr lang="en-US" dirty="0" err="1" smtClean="0"/>
              <a:t>Titanfall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Fox Engine </a:t>
            </a:r>
            <a:r>
              <a:rPr lang="en-US" dirty="0"/>
              <a:t>-</a:t>
            </a:r>
            <a:r>
              <a:rPr lang="en-US" dirty="0" smtClean="0"/>
              <a:t> Metal Gear Solid V, P.T.</a:t>
            </a:r>
          </a:p>
          <a:p>
            <a:pPr lvl="1"/>
            <a:r>
              <a:rPr lang="en-US" dirty="0" err="1" smtClean="0"/>
              <a:t>CryEngine</a:t>
            </a:r>
            <a:r>
              <a:rPr lang="en-US" dirty="0" smtClean="0"/>
              <a:t> - </a:t>
            </a:r>
            <a:r>
              <a:rPr lang="en-US" dirty="0" err="1" smtClean="0"/>
              <a:t>Crysis</a:t>
            </a:r>
            <a:r>
              <a:rPr lang="en-US" dirty="0"/>
              <a:t> </a:t>
            </a:r>
            <a:r>
              <a:rPr lang="en-US" dirty="0" smtClean="0"/>
              <a:t>series, </a:t>
            </a:r>
            <a:r>
              <a:rPr lang="en-US" dirty="0" err="1" smtClean="0"/>
              <a:t>Ryse</a:t>
            </a:r>
            <a:r>
              <a:rPr lang="en-US" dirty="0" smtClean="0"/>
              <a:t>: Son of Rome, Prey</a:t>
            </a:r>
          </a:p>
          <a:p>
            <a:pPr lvl="1"/>
            <a:r>
              <a:rPr lang="en-US" dirty="0" smtClean="0"/>
              <a:t>Unreal Engine </a:t>
            </a:r>
            <a:r>
              <a:rPr lang="en-US" dirty="0"/>
              <a:t>-</a:t>
            </a:r>
            <a:r>
              <a:rPr lang="en-US" dirty="0" smtClean="0"/>
              <a:t> Injustice 2, Mighty No. 9, Life Is Strange</a:t>
            </a:r>
          </a:p>
          <a:p>
            <a:pPr lvl="1"/>
            <a:r>
              <a:rPr lang="en-US" dirty="0" smtClean="0"/>
              <a:t>Frostbite -</a:t>
            </a:r>
            <a:r>
              <a:rPr lang="en-US" dirty="0"/>
              <a:t> </a:t>
            </a:r>
            <a:r>
              <a:rPr lang="en-US" dirty="0" smtClean="0"/>
              <a:t>Battlefield series, Dragon Age: Inquisition, Mass Effect: Andromeda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 if you are developing a game in Unity or </a:t>
            </a:r>
            <a:r>
              <a:rPr lang="en-US" dirty="0" err="1" smtClean="0"/>
              <a:t>GameMaker</a:t>
            </a:r>
            <a:r>
              <a:rPr lang="en-US" dirty="0" smtClean="0"/>
              <a:t> Studio, you’re still using C++, since that is what these tools are written in</a:t>
            </a:r>
          </a:p>
          <a:p>
            <a:r>
              <a:rPr lang="en-US" dirty="0" smtClean="0"/>
              <a:t>So C++ is superior? No, of course not, there is never just one best way of doing something. Several amazing games are built using Unity, like:</a:t>
            </a:r>
          </a:p>
          <a:p>
            <a:pPr lvl="1"/>
            <a:r>
              <a:rPr lang="en-US" dirty="0" smtClean="0"/>
              <a:t>RUST</a:t>
            </a:r>
          </a:p>
          <a:p>
            <a:pPr lvl="1"/>
            <a:r>
              <a:rPr lang="en-US" dirty="0" smtClean="0"/>
              <a:t>Hearthstone: Heroes of Warcraft</a:t>
            </a:r>
          </a:p>
          <a:p>
            <a:pPr lvl="1"/>
            <a:r>
              <a:rPr lang="en-US" dirty="0" smtClean="0"/>
              <a:t>Shadow Puppeteer</a:t>
            </a:r>
          </a:p>
          <a:p>
            <a:r>
              <a:rPr lang="en-US" dirty="0" smtClean="0"/>
              <a:t>C++ is for those who want full control over their game development:</a:t>
            </a:r>
          </a:p>
          <a:p>
            <a:pPr lvl="1"/>
            <a:r>
              <a:rPr lang="en-US" dirty="0" smtClean="0"/>
              <a:t>Not dependent on 3</a:t>
            </a:r>
            <a:r>
              <a:rPr lang="en-US" baseline="30000" dirty="0" smtClean="0"/>
              <a:t>rd</a:t>
            </a:r>
            <a:r>
              <a:rPr lang="en-US" dirty="0" smtClean="0"/>
              <a:t> party frameworks</a:t>
            </a:r>
          </a:p>
          <a:p>
            <a:pPr lvl="1"/>
            <a:r>
              <a:rPr lang="en-US" dirty="0" smtClean="0"/>
              <a:t>Skills transfer to more than just game development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1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Crash Course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557"/>
            <a:ext cx="8825659" cy="3416300"/>
          </a:xfrm>
        </p:spPr>
        <p:txBody>
          <a:bodyPr/>
          <a:lstStyle/>
          <a:p>
            <a:r>
              <a:rPr lang="en-US" dirty="0" smtClean="0"/>
              <a:t>Data is stored into a variable with a type, here are some examples:</a:t>
            </a:r>
          </a:p>
          <a:p>
            <a:pPr lvl="1"/>
            <a:r>
              <a:rPr lang="en-US" dirty="0" smtClean="0"/>
              <a:t>Numbers - bool, </a:t>
            </a:r>
            <a:r>
              <a:rPr lang="en-US" dirty="0" err="1" smtClean="0"/>
              <a:t>int</a:t>
            </a:r>
            <a:r>
              <a:rPr lang="en-US" dirty="0" smtClean="0"/>
              <a:t>, double, float</a:t>
            </a:r>
          </a:p>
          <a:p>
            <a:pPr lvl="1"/>
            <a:r>
              <a:rPr lang="en-US" dirty="0" smtClean="0"/>
              <a:t>Text - char, string</a:t>
            </a:r>
          </a:p>
          <a:p>
            <a:r>
              <a:rPr lang="en-US" dirty="0" smtClean="0"/>
              <a:t>Code can be placed into if blocks, for loops, and while loops: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" y="3909373"/>
            <a:ext cx="4165600" cy="276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63" y="5110460"/>
            <a:ext cx="35433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35" y="2990648"/>
            <a:ext cx="30861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3" y="3909373"/>
            <a:ext cx="4864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7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Crash Course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C++ program starts with the following function: </a:t>
            </a:r>
          </a:p>
          <a:p>
            <a:r>
              <a:rPr lang="en-US" dirty="0" smtClean="0"/>
              <a:t>A function is a little block of reusable code that can be called: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function can also accept parameters: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7" y="2728617"/>
            <a:ext cx="13970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09" y="3687232"/>
            <a:ext cx="4051300" cy="149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7564" y="3805922"/>
            <a:ext cx="5449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function, the snake’s length is being subtracted by its starting length to calculate the player’s score. The result is returned back to the caller of the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6" y="5812522"/>
            <a:ext cx="65278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797" y="5185832"/>
            <a:ext cx="2832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8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Crash Course 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90679"/>
            <a:ext cx="8825659" cy="3416300"/>
          </a:xfrm>
        </p:spPr>
        <p:txBody>
          <a:bodyPr/>
          <a:lstStyle/>
          <a:p>
            <a:r>
              <a:rPr lang="en-US" dirty="0" smtClean="0"/>
              <a:t>Okay, let’s see what a basic complete program looks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10" y="2679700"/>
            <a:ext cx="6515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be developing the classic Snake game</a:t>
            </a:r>
          </a:p>
          <a:p>
            <a:r>
              <a:rPr lang="en-US" dirty="0" smtClean="0"/>
              <a:t>Game Design Goals:</a:t>
            </a:r>
          </a:p>
          <a:p>
            <a:pPr lvl="1"/>
            <a:r>
              <a:rPr lang="en-US" dirty="0" smtClean="0"/>
              <a:t>Must keep track of score</a:t>
            </a:r>
          </a:p>
          <a:p>
            <a:pPr lvl="1"/>
            <a:r>
              <a:rPr lang="en-US" dirty="0" smtClean="0"/>
              <a:t>Must be easy to control</a:t>
            </a:r>
          </a:p>
          <a:p>
            <a:pPr lvl="1"/>
            <a:r>
              <a:rPr lang="en-US" dirty="0" smtClean="0"/>
              <a:t>Must have “game over” conditions, so there is an actual challenge</a:t>
            </a:r>
          </a:p>
          <a:p>
            <a:pPr lvl="1"/>
            <a:r>
              <a:rPr lang="en-US" dirty="0" smtClean="0"/>
              <a:t>Must not contain any bugs!</a:t>
            </a:r>
          </a:p>
          <a:p>
            <a:r>
              <a:rPr lang="en-US" dirty="0" smtClean="0"/>
              <a:t>If you want to follow along, go to this URL on your </a:t>
            </a:r>
            <a:r>
              <a:rPr lang="en-US" dirty="0" smtClean="0"/>
              <a:t>laptop: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goo.gl/DJj7Qb</a:t>
            </a:r>
            <a:endParaRPr lang="en-US" dirty="0" smtClean="0"/>
          </a:p>
          <a:p>
            <a:r>
              <a:rPr lang="en-US" dirty="0" smtClean="0"/>
              <a:t>Or if you’re </a:t>
            </a:r>
            <a:r>
              <a:rPr lang="en-US" smtClean="0"/>
              <a:t>feeling </a:t>
            </a:r>
            <a:r>
              <a:rPr lang="en-US" smtClean="0"/>
              <a:t>frisky</a:t>
            </a:r>
            <a:r>
              <a:rPr lang="en-US" dirty="0" smtClean="0"/>
              <a:t>, compile the code </a:t>
            </a:r>
            <a:r>
              <a:rPr lang="en-US" dirty="0"/>
              <a:t>yourself: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github.com/NoctisGames/IntroToCPlusPlusGameDev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it's your Turn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325685"/>
            <a:ext cx="10515600" cy="4413811"/>
          </a:xfrm>
        </p:spPr>
        <p:txBody>
          <a:bodyPr>
            <a:normAutofit/>
          </a:bodyPr>
          <a:lstStyle/>
          <a:p>
            <a:r>
              <a:rPr lang="en-US" dirty="0" smtClean="0"/>
              <a:t>Once you’re ready, here are a few </a:t>
            </a:r>
            <a:r>
              <a:rPr lang="en-US" dirty="0"/>
              <a:t>ways you can enhance </a:t>
            </a:r>
            <a:r>
              <a:rPr lang="en-US" dirty="0" smtClean="0"/>
              <a:t>the Snake Game: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snake pop out on the other side instead of crashing into the </a:t>
            </a:r>
            <a:r>
              <a:rPr lang="en-US" dirty="0" smtClean="0"/>
              <a:t>wall</a:t>
            </a:r>
          </a:p>
          <a:p>
            <a:pPr lvl="1"/>
            <a:r>
              <a:rPr lang="en-US" dirty="0" smtClean="0"/>
              <a:t>Spawn </a:t>
            </a:r>
            <a:r>
              <a:rPr lang="en-US" dirty="0"/>
              <a:t>multiple food pellets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Spawn obstacles other than walls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a 2 player mode where one player uses "WASD" and the other uses "</a:t>
            </a:r>
            <a:r>
              <a:rPr lang="en-US" dirty="0" smtClean="0"/>
              <a:t>IJKL”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snake move faster as time goes on to increase the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the score during gameplay instead of just at the 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Coding!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Amazing Books to get you learning and coding in C++ fast:</a:t>
            </a:r>
          </a:p>
          <a:p>
            <a:pPr lvl="1"/>
            <a:r>
              <a:rPr lang="en-US" b="1" dirty="0"/>
              <a:t>C++ Without Fear: A Beginner's Guide That Makes You Feel Smart (3rd Edition)</a:t>
            </a:r>
          </a:p>
          <a:p>
            <a:pPr lvl="1"/>
            <a:r>
              <a:rPr lang="en-US" b="1" dirty="0"/>
              <a:t>Beginning C++ Through Game Programming (Fourth Edition)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221</TotalTime>
  <Words>571</Words>
  <Application>Microsoft Macintosh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Mangal</vt:lpstr>
      <vt:lpstr>Wingdings 3</vt:lpstr>
      <vt:lpstr>Arial</vt:lpstr>
      <vt:lpstr>Ion Boardroom</vt:lpstr>
      <vt:lpstr>Intro to C++ Game Dev</vt:lpstr>
      <vt:lpstr>What is C++?</vt:lpstr>
      <vt:lpstr>Why Should I Learn C++?</vt:lpstr>
      <vt:lpstr>C++ Crash Course Part I</vt:lpstr>
      <vt:lpstr>C++ Crash Course Part II</vt:lpstr>
      <vt:lpstr>C++ Crash Course Part III</vt:lpstr>
      <vt:lpstr>Game Dev Time!</vt:lpstr>
      <vt:lpstr>Now it's your Turn!</vt:lpstr>
      <vt:lpstr>Happy Coding!</vt:lpstr>
      <vt:lpstr>Follow Us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 Game Dev</dc:title>
  <dc:creator>Stephen Gowen</dc:creator>
  <cp:lastModifiedBy>Stephen Gowen</cp:lastModifiedBy>
  <cp:revision>24</cp:revision>
  <dcterms:created xsi:type="dcterms:W3CDTF">2017-04-30T22:53:40Z</dcterms:created>
  <dcterms:modified xsi:type="dcterms:W3CDTF">2017-05-12T16:50:48Z</dcterms:modified>
</cp:coreProperties>
</file>