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1529-1585-4254-93DB-F0B9B3BDE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55DC4-9EC3-487D-9D7D-601D4833F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0997-0F71-4403-878C-C66227CB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D077-F4F8-49A0-8ACA-21ED11F3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7D87-F034-4375-B0B2-A48497CB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8951-1E61-4F8B-9431-61FAD465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B3759-64CD-4CC0-97C9-0FB1734C3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93F6-3884-4559-93E4-102CEB4C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5B13-46F3-471A-A791-FDF6BBE1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A104-BABA-4C84-BBA5-F7E7C82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5D368-FFC3-45BF-A352-C217F34DA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2D72-077A-4B85-9277-FA9691DA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5EB5-1D77-4785-8AC2-22E556A3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B2D6-9C44-4F3C-81BA-19ADFBAE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0148-40CB-411D-B76C-B8995834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14D7-C85B-4DD7-B7FB-C9B016A6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8D71-33FA-42CE-90BC-98819696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CE78-7431-4934-BFE3-27B9BD01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BC26-8A1D-433B-B59F-18B1813F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87C5-C1A6-407B-917B-D43BDBD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AD1D-12E4-4ED1-BB74-424E464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CE7B-E948-49B7-8C43-D25CB659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7F7A-0F51-4A2C-AB38-DA86CB15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EFF0-61A2-46C9-B6AF-7B5578AB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DCDD-6CA8-4270-8EF7-44181879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AB86-F8BB-4B35-93BF-1D6410B1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DB30-7CC5-4D41-A664-C683C2F81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C3694-9E78-47E2-847E-8B7C3D3B1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D3F5C-B7E3-4564-BBB7-AED07397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FB18-2081-494C-9F02-0BDBE396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7E63-B7F2-48A5-AF59-2704429D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924B-7E2B-4B16-A176-B051BFAE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5A0AA-CEF2-4A8A-A6A0-56CF3BDAF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FE61B-557D-4476-8810-4095824A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DDB6B-C9B7-455B-A463-42F1F92EB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DEA5E-8662-482F-B435-CB19F5218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9F642-7E69-40E6-A377-0967D84B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DF710-24D5-43CF-A5CD-548C2AAE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940E6-E67F-41A2-B218-0B0E329C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6B6B-DA64-4134-9588-A7B629FD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64E4F-7737-40A5-8B4D-BE98457D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D0205-C1D3-47D3-9864-214D62C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D7FD0-FEEF-449E-97DC-DD7FA73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2B183-2E6C-43C3-A138-29FF0377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B852F-ADA7-491C-ADBC-91EA1F97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B24D9-8019-4E8A-82E2-0BEB2509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1D44-9321-42C7-99F4-FBC4EF4F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DE52-C35C-4C4C-B31F-A82BE00A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9FBF6-088B-44EB-95D9-B3C15295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1565B-0D32-4CC5-817C-5D50B59E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7E324-BD2C-484E-BD9B-0CAD2553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E9318-DA0A-4486-8063-4AB54E4F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8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7D83-A005-4526-AAA2-38A629AF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3C5FB-F2CD-4E3A-B792-31809C89E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6DCFB-EE9C-4D1D-A4C1-88486862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0F51D-6830-4463-A7C2-D83652AE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1DBF6-7088-4A92-8C5F-1B4A4F88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33E99-B662-4FC2-8F00-F21A8EC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7A0B5-35BF-4A69-B50D-6E87D2D5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D9AB-D57E-44AB-8B41-98C0F552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A5F5-F4A3-4815-BA6D-818104B0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385E-7B9A-4135-A46D-6680407AB92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378B-C029-42CC-B0EB-753ABD0C1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6A77-2FC0-46CD-AC15-9147F270E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5586B-9F53-41A0-B850-A0757DA8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A8548-8B11-4163-BDC1-CBF42457B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CS174A Discussion 1C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E86C1B-D4D4-489A-BF79-F566D3221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Notes</a:t>
            </a:r>
          </a:p>
          <a:p>
            <a:r>
              <a:rPr lang="en-US" dirty="0"/>
              <a:t>Steven Zeng</a:t>
            </a:r>
          </a:p>
        </p:txBody>
      </p:sp>
    </p:spTree>
    <p:extLst>
      <p:ext uri="{BB962C8B-B14F-4D97-AF65-F5344CB8AC3E}">
        <p14:creationId xmlns:p14="http://schemas.microsoft.com/office/powerpoint/2010/main" val="239913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2F8FC-D042-415F-AAEA-B2F43FD4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9" y="0"/>
            <a:ext cx="10793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8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CA3C5-26BD-470D-9658-1CF8A6A99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7" y="0"/>
            <a:ext cx="11105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2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CS174A Discussion 1C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Discussion 1C</dc:title>
  <dc:creator>Steven Zeng</dc:creator>
  <cp:lastModifiedBy>Steven Zeng</cp:lastModifiedBy>
  <cp:revision>2</cp:revision>
  <dcterms:created xsi:type="dcterms:W3CDTF">2020-10-09T19:25:19Z</dcterms:created>
  <dcterms:modified xsi:type="dcterms:W3CDTF">2020-10-09T22:56:36Z</dcterms:modified>
</cp:coreProperties>
</file>