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4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1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364B-673A-4BF1-BA2F-A8935E44AE62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712-D2D8-45ED-B996-40A7B82DF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1111" y="696685"/>
            <a:ext cx="1375954" cy="949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Init</a:t>
            </a:r>
            <a:endParaRPr lang="fr-FR" dirty="0" smtClean="0"/>
          </a:p>
        </p:txBody>
      </p:sp>
      <p:sp>
        <p:nvSpPr>
          <p:cNvPr id="5" name="Ellipse 4"/>
          <p:cNvSpPr/>
          <p:nvPr/>
        </p:nvSpPr>
        <p:spPr>
          <a:xfrm>
            <a:off x="5103223" y="2407919"/>
            <a:ext cx="1349828" cy="118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90800" y="2524396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Gauche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03223" y="696685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113315" y="1086391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Haut-Gauche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936376" y="1086390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Haut-droite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920446" y="2524395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Droite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7093130" y="4188820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Bas-droite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068388" y="4759231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Recule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113315" y="4188820"/>
            <a:ext cx="1384663" cy="1140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Bas-Gauche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5"/>
            <a:endCxn id="5" idx="2"/>
          </p:cNvCxnSpPr>
          <p:nvPr/>
        </p:nvCxnSpPr>
        <p:spPr>
          <a:xfrm>
            <a:off x="1335561" y="1506907"/>
            <a:ext cx="3767662" cy="149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8" idx="5"/>
          </p:cNvCxnSpPr>
          <p:nvPr/>
        </p:nvCxnSpPr>
        <p:spPr>
          <a:xfrm flipH="1" flipV="1">
            <a:off x="4295199" y="2060144"/>
            <a:ext cx="868984" cy="65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7" idx="4"/>
          </p:cNvCxnSpPr>
          <p:nvPr/>
        </p:nvCxnSpPr>
        <p:spPr>
          <a:xfrm flipH="1" flipV="1">
            <a:off x="5795555" y="1837508"/>
            <a:ext cx="41365" cy="5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9" idx="3"/>
          </p:cNvCxnSpPr>
          <p:nvPr/>
        </p:nvCxnSpPr>
        <p:spPr>
          <a:xfrm flipV="1">
            <a:off x="6363791" y="2060143"/>
            <a:ext cx="775364" cy="6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0" idx="2"/>
          </p:cNvCxnSpPr>
          <p:nvPr/>
        </p:nvCxnSpPr>
        <p:spPr>
          <a:xfrm>
            <a:off x="6463634" y="3000102"/>
            <a:ext cx="1456812" cy="9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1" idx="1"/>
          </p:cNvCxnSpPr>
          <p:nvPr/>
        </p:nvCxnSpPr>
        <p:spPr>
          <a:xfrm>
            <a:off x="6310297" y="3359043"/>
            <a:ext cx="985612" cy="99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12" idx="0"/>
          </p:cNvCxnSpPr>
          <p:nvPr/>
        </p:nvCxnSpPr>
        <p:spPr>
          <a:xfrm>
            <a:off x="5694165" y="3483144"/>
            <a:ext cx="66555" cy="127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260365" y="3393244"/>
            <a:ext cx="1016726" cy="94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6" idx="6"/>
          </p:cNvCxnSpPr>
          <p:nvPr/>
        </p:nvCxnSpPr>
        <p:spPr>
          <a:xfrm flipH="1">
            <a:off x="3975463" y="3077912"/>
            <a:ext cx="1132114" cy="1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5" idx="1"/>
          </p:cNvCxnSpPr>
          <p:nvPr/>
        </p:nvCxnSpPr>
        <p:spPr>
          <a:xfrm>
            <a:off x="4470985" y="1910966"/>
            <a:ext cx="829916" cy="67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5" idx="0"/>
          </p:cNvCxnSpPr>
          <p:nvPr/>
        </p:nvCxnSpPr>
        <p:spPr>
          <a:xfrm>
            <a:off x="5626673" y="1837508"/>
            <a:ext cx="151464" cy="5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5" idx="7"/>
          </p:cNvCxnSpPr>
          <p:nvPr/>
        </p:nvCxnSpPr>
        <p:spPr>
          <a:xfrm flipH="1">
            <a:off x="6255373" y="1969626"/>
            <a:ext cx="755963" cy="61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6409205" y="2881987"/>
            <a:ext cx="1511241" cy="8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6409205" y="3231681"/>
            <a:ext cx="1036623" cy="10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5625935" y="3592285"/>
            <a:ext cx="738" cy="116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192873" y="3297284"/>
            <a:ext cx="971310" cy="9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895542" y="3231681"/>
            <a:ext cx="1218264" cy="6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8" idx="2"/>
            <a:endCxn id="8" idx="1"/>
          </p:cNvCxnSpPr>
          <p:nvPr/>
        </p:nvCxnSpPr>
        <p:spPr>
          <a:xfrm rot="10800000" flipH="1">
            <a:off x="3113314" y="1253461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/>
          <p:nvPr/>
        </p:nvCxnSpPr>
        <p:spPr>
          <a:xfrm rot="10800000" flipH="1">
            <a:off x="5394655" y="748241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rc 59"/>
          <p:cNvCxnSpPr/>
          <p:nvPr/>
        </p:nvCxnSpPr>
        <p:spPr>
          <a:xfrm rot="10800000" flipH="1">
            <a:off x="7391536" y="1107918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/>
          <p:nvPr/>
        </p:nvCxnSpPr>
        <p:spPr>
          <a:xfrm rot="10800000" flipH="1">
            <a:off x="8606550" y="2562355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/>
          <p:nvPr/>
        </p:nvCxnSpPr>
        <p:spPr>
          <a:xfrm rot="10800000" flipH="1">
            <a:off x="2764507" y="2616229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/>
          <p:nvPr/>
        </p:nvCxnSpPr>
        <p:spPr>
          <a:xfrm rot="10800000" flipH="1">
            <a:off x="3266194" y="4279366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rc 63"/>
          <p:cNvCxnSpPr/>
          <p:nvPr/>
        </p:nvCxnSpPr>
        <p:spPr>
          <a:xfrm rot="10800000" flipH="1">
            <a:off x="5191876" y="4815322"/>
            <a:ext cx="202779" cy="403342"/>
          </a:xfrm>
          <a:prstGeom prst="curvedConnector4">
            <a:avLst>
              <a:gd name="adj1" fmla="val -2501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/>
          <p:cNvCxnSpPr/>
          <p:nvPr/>
        </p:nvCxnSpPr>
        <p:spPr>
          <a:xfrm rot="10800000" flipH="1">
            <a:off x="8065680" y="4355890"/>
            <a:ext cx="202779" cy="403342"/>
          </a:xfrm>
          <a:prstGeom prst="curvedConnector4">
            <a:avLst>
              <a:gd name="adj1" fmla="val 368262"/>
              <a:gd name="adj2" fmla="val 198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/>
          <p:nvPr/>
        </p:nvCxnSpPr>
        <p:spPr>
          <a:xfrm rot="16200000" flipH="1">
            <a:off x="5753535" y="2958425"/>
            <a:ext cx="35285" cy="922777"/>
          </a:xfrm>
          <a:prstGeom prst="curvedConnector4">
            <a:avLst>
              <a:gd name="adj1" fmla="val 1139425"/>
              <a:gd name="adj2" fmla="val 103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78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1</cp:revision>
  <dcterms:created xsi:type="dcterms:W3CDTF">2016-01-04T15:39:45Z</dcterms:created>
  <dcterms:modified xsi:type="dcterms:W3CDTF">2016-01-04T15:46:42Z</dcterms:modified>
</cp:coreProperties>
</file>