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12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8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7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9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1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9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4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22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0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0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03BD-30B3-4A9B-A98C-7B164DB2FACD}" type="datetimeFigureOut">
              <a:rPr lang="fr-FR" smtClean="0"/>
              <a:t>06/01/2016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A53B-775D-44EC-8E4F-061F7D0FE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7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48878"/>
              </p:ext>
            </p:extLst>
          </p:nvPr>
        </p:nvGraphicFramePr>
        <p:xfrm>
          <a:off x="0" y="1187116"/>
          <a:ext cx="239203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03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Moteur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Speed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int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Numero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int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Acceleration</a:t>
                      </a:r>
                      <a:r>
                        <a:rPr lang="fr-FR" baseline="0" dirty="0" smtClean="0"/>
                        <a:t> : double</a:t>
                      </a:r>
                    </a:p>
                    <a:p>
                      <a:r>
                        <a:rPr lang="fr-FR" baseline="0" dirty="0" smtClean="0"/>
                        <a:t>Mode : </a:t>
                      </a:r>
                      <a:r>
                        <a:rPr lang="fr-FR" baseline="0" dirty="0" err="1" smtClean="0"/>
                        <a:t>int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SET_SPEED(speed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int</a:t>
                      </a:r>
                      <a:r>
                        <a:rPr lang="fr-FR" baseline="0" dirty="0" smtClean="0"/>
                        <a:t>)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GET_SPEED()</a:t>
                      </a:r>
                    </a:p>
                    <a:p>
                      <a:r>
                        <a:rPr lang="fr-FR" dirty="0" smtClean="0"/>
                        <a:t>SET_MODE(</a:t>
                      </a:r>
                      <a:r>
                        <a:rPr lang="fr-FR" dirty="0" err="1" smtClean="0"/>
                        <a:t>mode:int</a:t>
                      </a:r>
                      <a:r>
                        <a:rPr lang="fr-FR" dirty="0" smtClean="0"/>
                        <a:t>)</a:t>
                      </a:r>
                    </a:p>
                    <a:p>
                      <a:r>
                        <a:rPr lang="fr-FR" dirty="0" smtClean="0"/>
                        <a:t>GET_MODE()</a:t>
                      </a:r>
                    </a:p>
                    <a:p>
                      <a:r>
                        <a:rPr lang="fr-FR" dirty="0" smtClean="0"/>
                        <a:t>GET_ACCELERATION()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45028"/>
              </p:ext>
            </p:extLst>
          </p:nvPr>
        </p:nvGraphicFramePr>
        <p:xfrm>
          <a:off x="4037262" y="1738296"/>
          <a:ext cx="379128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284"/>
              </a:tblGrid>
              <a:tr h="323382">
                <a:tc>
                  <a:txBody>
                    <a:bodyPr/>
                    <a:lstStyle/>
                    <a:p>
                      <a:r>
                        <a:rPr lang="fr-FR" dirty="0" smtClean="0"/>
                        <a:t>Contrôleur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Commande : string</a:t>
                      </a:r>
                    </a:p>
                    <a:p>
                      <a:r>
                        <a:rPr lang="fr-FR" dirty="0" smtClean="0"/>
                        <a:t>Moteurs : tableau </a:t>
                      </a:r>
                    </a:p>
                    <a:p>
                      <a:r>
                        <a:rPr lang="fr-FR" dirty="0" smtClean="0"/>
                        <a:t>Carte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bool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SEND_COMMANDE(moteurs : tableau)</a:t>
                      </a:r>
                    </a:p>
                    <a:p>
                      <a:r>
                        <a:rPr lang="fr-FR" dirty="0" smtClean="0"/>
                        <a:t>SEND_INFOS(carte : </a:t>
                      </a:r>
                      <a:r>
                        <a:rPr lang="fr-FR" dirty="0" err="1" smtClean="0"/>
                        <a:t>bool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68978"/>
              </p:ext>
            </p:extLst>
          </p:nvPr>
        </p:nvGraphicFramePr>
        <p:xfrm>
          <a:off x="8914063" y="1738296"/>
          <a:ext cx="327793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93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Beaglebone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Controleur_present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bool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Pin_série</a:t>
                      </a:r>
                      <a:r>
                        <a:rPr lang="fr-FR" baseline="0" dirty="0" smtClean="0"/>
                        <a:t> : tableau</a:t>
                      </a:r>
                    </a:p>
                    <a:p>
                      <a:r>
                        <a:rPr lang="fr-FR" baseline="0" dirty="0" smtClean="0"/>
                        <a:t>Commande : string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RECEIVE_COMMANDE()</a:t>
                      </a:r>
                    </a:p>
                    <a:p>
                      <a:r>
                        <a:rPr lang="fr-FR" dirty="0" err="1" smtClean="0"/>
                        <a:t>SEND_Commande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pin_série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necteur droit avec flèche 5"/>
          <p:cNvCxnSpPr>
            <a:endCxn id="3" idx="3"/>
          </p:cNvCxnSpPr>
          <p:nvPr/>
        </p:nvCxnSpPr>
        <p:spPr>
          <a:xfrm flipH="1">
            <a:off x="7828546" y="2698416"/>
            <a:ext cx="10855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endCxn id="2" idx="3"/>
          </p:cNvCxnSpPr>
          <p:nvPr/>
        </p:nvCxnSpPr>
        <p:spPr>
          <a:xfrm flipH="1">
            <a:off x="2392033" y="2698416"/>
            <a:ext cx="16452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096126" y="0"/>
            <a:ext cx="56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Diagramme de classe simpliste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64506" y="-8203"/>
            <a:ext cx="64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539915" y="3047999"/>
            <a:ext cx="3128211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539914" y="922421"/>
            <a:ext cx="3128211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Beaglebone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213810" y="4980708"/>
            <a:ext cx="3128211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938210" y="4980708"/>
            <a:ext cx="3128211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2</a:t>
            </a:r>
            <a:endParaRPr lang="fr-FR" dirty="0"/>
          </a:p>
        </p:txBody>
      </p:sp>
      <p:cxnSp>
        <p:nvCxnSpPr>
          <p:cNvPr id="10" name="Connecteur droit 9"/>
          <p:cNvCxnSpPr>
            <a:stCxn id="6" idx="2"/>
          </p:cNvCxnSpPr>
          <p:nvPr/>
        </p:nvCxnSpPr>
        <p:spPr>
          <a:xfrm flipH="1">
            <a:off x="6104019" y="2414337"/>
            <a:ext cx="1" cy="79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876674" y="4532258"/>
            <a:ext cx="43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TransmissionService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24071" y="2546502"/>
            <a:ext cx="43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SérieAccess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99411" y="4550854"/>
            <a:ext cx="43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TransmissionService</a:t>
            </a:r>
            <a:endParaRPr lang="fr-FR" dirty="0"/>
          </a:p>
        </p:txBody>
      </p:sp>
      <p:cxnSp>
        <p:nvCxnSpPr>
          <p:cNvPr id="15" name="Connecteur droit 14"/>
          <p:cNvCxnSpPr>
            <a:stCxn id="5" idx="2"/>
            <a:endCxn id="7" idx="0"/>
          </p:cNvCxnSpPr>
          <p:nvPr/>
        </p:nvCxnSpPr>
        <p:spPr>
          <a:xfrm flipH="1">
            <a:off x="3777916" y="4539915"/>
            <a:ext cx="2326105" cy="44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5" idx="2"/>
            <a:endCxn id="8" idx="0"/>
          </p:cNvCxnSpPr>
          <p:nvPr/>
        </p:nvCxnSpPr>
        <p:spPr>
          <a:xfrm>
            <a:off x="6104021" y="4539915"/>
            <a:ext cx="2398295" cy="44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342021" y="2414337"/>
            <a:ext cx="0" cy="63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184358" y="2602101"/>
            <a:ext cx="43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TransmissionService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27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431630" y="0"/>
            <a:ext cx="498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déploiement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35115" y="1339516"/>
            <a:ext cx="3529263" cy="383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Device</a:t>
            </a:r>
            <a:r>
              <a:rPr lang="fr-FR" dirty="0" smtClean="0"/>
              <a:t>&gt;</a:t>
            </a:r>
          </a:p>
          <a:p>
            <a:pPr algn="ctr"/>
            <a:r>
              <a:rPr lang="fr-FR" b="1" u="sng" dirty="0" err="1" smtClean="0"/>
              <a:t>Beaglebone</a:t>
            </a:r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407567" y="2157664"/>
            <a:ext cx="1540043" cy="28073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&gt;</a:t>
            </a:r>
          </a:p>
          <a:p>
            <a:pPr algn="ctr"/>
            <a:r>
              <a:rPr lang="fr-FR" dirty="0" smtClean="0"/>
              <a:t>Application Server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120062" y="2157664"/>
            <a:ext cx="1540043" cy="28073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&gt;</a:t>
            </a:r>
          </a:p>
          <a:p>
            <a:pPr algn="ctr"/>
            <a:r>
              <a:rPr lang="fr-FR" dirty="0" smtClean="0"/>
              <a:t>Network Server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414084" y="818148"/>
            <a:ext cx="3529263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Device</a:t>
            </a:r>
            <a:r>
              <a:rPr lang="fr-FR" dirty="0" smtClean="0"/>
              <a:t>&gt;</a:t>
            </a:r>
          </a:p>
          <a:p>
            <a:pPr algn="ctr"/>
            <a:r>
              <a:rPr lang="fr-FR" b="1" u="sng" dirty="0" err="1" smtClean="0"/>
              <a:t>WorkStation</a:t>
            </a:r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</p:txBody>
      </p:sp>
      <p:sp>
        <p:nvSpPr>
          <p:cNvPr id="9" name="Rectangle 8"/>
          <p:cNvSpPr/>
          <p:nvPr/>
        </p:nvSpPr>
        <p:spPr>
          <a:xfrm>
            <a:off x="8616614" y="1636295"/>
            <a:ext cx="3124201" cy="14277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Commande.exe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414084" y="3433010"/>
            <a:ext cx="3529263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Device</a:t>
            </a:r>
            <a:r>
              <a:rPr lang="fr-FR" dirty="0" smtClean="0"/>
              <a:t>&gt;</a:t>
            </a:r>
          </a:p>
          <a:p>
            <a:pPr algn="ctr"/>
            <a:r>
              <a:rPr lang="fr-FR" b="1" u="sng" dirty="0" smtClean="0"/>
              <a:t>Smartphone</a:t>
            </a:r>
          </a:p>
          <a:p>
            <a:pPr algn="ctr"/>
            <a:endParaRPr lang="fr-FR" b="1" u="sng" dirty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8616614" y="4251157"/>
            <a:ext cx="3124201" cy="14277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Appli.jar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58676" y="625642"/>
            <a:ext cx="3529263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Device</a:t>
            </a:r>
            <a:r>
              <a:rPr lang="fr-FR" dirty="0" smtClean="0"/>
              <a:t>&gt;</a:t>
            </a:r>
          </a:p>
          <a:p>
            <a:pPr algn="ctr"/>
            <a:r>
              <a:rPr lang="fr-FR" b="1" u="sng" dirty="0" err="1" smtClean="0"/>
              <a:t>Controler</a:t>
            </a:r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45165" y="1443790"/>
            <a:ext cx="3124201" cy="14277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&gt;</a:t>
            </a:r>
          </a:p>
          <a:p>
            <a:pPr algn="ctr"/>
            <a:r>
              <a:rPr lang="fr-FR" dirty="0"/>
              <a:t>Application </a:t>
            </a:r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58676" y="3673644"/>
            <a:ext cx="3529263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Device</a:t>
            </a:r>
            <a:r>
              <a:rPr lang="fr-FR" dirty="0" smtClean="0"/>
              <a:t>&gt;</a:t>
            </a:r>
          </a:p>
          <a:p>
            <a:pPr algn="ctr"/>
            <a:r>
              <a:rPr lang="fr-FR" b="1" u="sng" dirty="0" err="1" smtClean="0"/>
              <a:t>Motor</a:t>
            </a:r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  <a:p>
            <a:pPr algn="ctr"/>
            <a:endParaRPr lang="fr-FR" b="1" u="sng" dirty="0" smtClean="0"/>
          </a:p>
          <a:p>
            <a:pPr algn="ctr"/>
            <a:endParaRPr lang="fr-FR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45165" y="4491792"/>
            <a:ext cx="3124201" cy="14277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&gt;</a:t>
            </a:r>
          </a:p>
          <a:p>
            <a:pPr algn="ctr"/>
            <a:r>
              <a:rPr lang="fr-FR" dirty="0"/>
              <a:t>Application </a:t>
            </a:r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21" name="Connecteur droit 20"/>
          <p:cNvCxnSpPr>
            <a:stCxn id="8" idx="1"/>
            <a:endCxn id="5" idx="3"/>
          </p:cNvCxnSpPr>
          <p:nvPr/>
        </p:nvCxnSpPr>
        <p:spPr>
          <a:xfrm flipH="1">
            <a:off x="7764378" y="2037348"/>
            <a:ext cx="649706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4" idx="1"/>
            <a:endCxn id="5" idx="3"/>
          </p:cNvCxnSpPr>
          <p:nvPr/>
        </p:nvCxnSpPr>
        <p:spPr>
          <a:xfrm flipH="1" flipV="1">
            <a:off x="7764378" y="3256548"/>
            <a:ext cx="649706" cy="139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5" idx="1"/>
            <a:endCxn id="16" idx="3"/>
          </p:cNvCxnSpPr>
          <p:nvPr/>
        </p:nvCxnSpPr>
        <p:spPr>
          <a:xfrm flipH="1" flipV="1">
            <a:off x="3787939" y="1844842"/>
            <a:ext cx="447176" cy="1411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6" idx="2"/>
            <a:endCxn id="18" idx="0"/>
          </p:cNvCxnSpPr>
          <p:nvPr/>
        </p:nvCxnSpPr>
        <p:spPr>
          <a:xfrm>
            <a:off x="2023308" y="3064042"/>
            <a:ext cx="0" cy="6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2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16379" y="-32084"/>
            <a:ext cx="402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des cas d’utilisation</a:t>
            </a:r>
          </a:p>
        </p:txBody>
      </p:sp>
      <p:sp>
        <p:nvSpPr>
          <p:cNvPr id="5" name="Ellipse 4"/>
          <p:cNvSpPr/>
          <p:nvPr/>
        </p:nvSpPr>
        <p:spPr>
          <a:xfrm>
            <a:off x="850232" y="2374232"/>
            <a:ext cx="481263" cy="57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4"/>
          </p:cNvCxnSpPr>
          <p:nvPr/>
        </p:nvCxnSpPr>
        <p:spPr>
          <a:xfrm flipH="1">
            <a:off x="1090863" y="2951748"/>
            <a:ext cx="1" cy="77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850232" y="3224463"/>
            <a:ext cx="481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50232" y="3721769"/>
            <a:ext cx="24063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90863" y="3721769"/>
            <a:ext cx="240632" cy="27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81263" y="4218711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2927684" y="625642"/>
            <a:ext cx="2133600" cy="203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Appuie sur flèche directionnelle de l’ordinateur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5269834" y="2550695"/>
            <a:ext cx="2133600" cy="203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Appuie sur joystick dans l’application pour smartphone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3072064" y="4403377"/>
            <a:ext cx="2133600" cy="203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Déclenche mode autonome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9400679" y="2747211"/>
            <a:ext cx="2662990" cy="194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Beaglebone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1652337" y="1973179"/>
            <a:ext cx="1435772" cy="97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6" idx="2"/>
          </p:cNvCxnSpPr>
          <p:nvPr/>
        </p:nvCxnSpPr>
        <p:spPr>
          <a:xfrm>
            <a:off x="1660357" y="3388805"/>
            <a:ext cx="3609477" cy="18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495922" y="3781566"/>
            <a:ext cx="1800737" cy="103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916901" y="1443972"/>
            <a:ext cx="4483778" cy="130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endCxn id="18" idx="1"/>
          </p:cNvCxnSpPr>
          <p:nvPr/>
        </p:nvCxnSpPr>
        <p:spPr>
          <a:xfrm flipV="1">
            <a:off x="7158790" y="3721769"/>
            <a:ext cx="2241889" cy="15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916901" y="4696327"/>
            <a:ext cx="4483778" cy="109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25073" y="58994"/>
            <a:ext cx="25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914399" y="577510"/>
            <a:ext cx="2149642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33077" y="577510"/>
            <a:ext cx="2149642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72266" y="577510"/>
            <a:ext cx="2149642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Smartphone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357312" y="577510"/>
            <a:ext cx="2149642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Beaglebone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042358" y="577511"/>
            <a:ext cx="2149642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Controleur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2727404" y="577510"/>
            <a:ext cx="2149642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Moteurs</a:t>
            </a:r>
            <a:endParaRPr lang="fr-FR" dirty="0"/>
          </a:p>
        </p:txBody>
      </p:sp>
      <p:cxnSp>
        <p:nvCxnSpPr>
          <p:cNvPr id="12" name="Connecteur droit 11"/>
          <p:cNvCxnSpPr>
            <a:stCxn id="5" idx="2"/>
          </p:cNvCxnSpPr>
          <p:nvPr/>
        </p:nvCxnSpPr>
        <p:spPr>
          <a:xfrm>
            <a:off x="160422" y="1636289"/>
            <a:ext cx="0" cy="125811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007898" y="1636288"/>
            <a:ext cx="67921" cy="125811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764941" y="1636287"/>
            <a:ext cx="19211" cy="12581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508981" y="1636286"/>
            <a:ext cx="76849" cy="123451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1117179" y="1636285"/>
            <a:ext cx="116631" cy="123451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3802225" y="1636289"/>
            <a:ext cx="0" cy="123451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60422" y="2064774"/>
            <a:ext cx="28474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007898" y="2772697"/>
            <a:ext cx="55010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8508981" y="3421626"/>
            <a:ext cx="2608198" cy="29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1155603" y="3957484"/>
            <a:ext cx="2608198" cy="29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11118992" y="4539394"/>
            <a:ext cx="2644809" cy="18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8547406" y="5075252"/>
            <a:ext cx="2567961" cy="5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 flipV="1">
            <a:off x="3075819" y="5598168"/>
            <a:ext cx="5433162" cy="9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198846" y="6218320"/>
            <a:ext cx="2851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60422" y="8382000"/>
            <a:ext cx="5618248" cy="540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5758439" y="9355393"/>
            <a:ext cx="28474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11233810" y="10977716"/>
            <a:ext cx="2568415" cy="24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8547405" y="10205884"/>
            <a:ext cx="2686405" cy="9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 flipV="1">
            <a:off x="11233810" y="11621729"/>
            <a:ext cx="2569710" cy="34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 flipV="1">
            <a:off x="8605915" y="12123174"/>
            <a:ext cx="2549688" cy="4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 flipV="1">
            <a:off x="5792400" y="12890090"/>
            <a:ext cx="2716581" cy="34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160422" y="13774994"/>
            <a:ext cx="5577932" cy="639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-2241755" y="7108723"/>
            <a:ext cx="18612465" cy="5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98846" y="2064774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Appuie sur touche fléchée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460066" y="2394155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Transmet L’appui de touche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11479918" y="3493963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Appliquer commande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8853487" y="3058498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Envoie commande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11352133" y="4622370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Remonte informations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8726905" y="5126172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Remonte informations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4379729" y="5708249"/>
            <a:ext cx="34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Traite et remonte informations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1107459" y="6269950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Avertit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2321793" y="8513721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Utilise joystick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5994582" y="8865927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Transmet mouvement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8820784" y="9799438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Envoie commande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11309600" y="10561438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Appliquer commande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11352133" y="11795630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Remonte informations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8745124" y="12259649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Remonte informations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5740622" y="13060940"/>
            <a:ext cx="34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Traite et remonte informations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2613104" y="13856782"/>
            <a:ext cx="2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Avertit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1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12002" y="0"/>
            <a:ext cx="25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d’états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" y="758589"/>
            <a:ext cx="12192000" cy="60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9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194</Words>
  <Application>Microsoft Office PowerPoint</Application>
  <PresentationFormat>Grand écran</PresentationFormat>
  <Paragraphs>114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33</cp:revision>
  <dcterms:created xsi:type="dcterms:W3CDTF">2016-01-06T06:30:25Z</dcterms:created>
  <dcterms:modified xsi:type="dcterms:W3CDTF">2016-01-06T08:38:03Z</dcterms:modified>
</cp:coreProperties>
</file>