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0" autoAdjust="0"/>
    <p:restoredTop sz="95133" autoAdjust="0"/>
  </p:normalViewPr>
  <p:slideViewPr>
    <p:cSldViewPr snapToGrid="0">
      <p:cViewPr>
        <p:scale>
          <a:sx n="50" d="100"/>
          <a:sy n="50" d="100"/>
        </p:scale>
        <p:origin x="346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89D84-61C4-4B88-AB7D-052D6546558C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AC4DE-9F83-455F-921B-7357D26DA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3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5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86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5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85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7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71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FC65-3672-427A-AF3F-40285A3B9693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97485"/>
              </p:ext>
            </p:extLst>
          </p:nvPr>
        </p:nvGraphicFramePr>
        <p:xfrm>
          <a:off x="-2626819" y="0"/>
          <a:ext cx="14818820" cy="1459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64"/>
                <a:gridCol w="2963764"/>
                <a:gridCol w="2963764"/>
                <a:gridCol w="2963764"/>
                <a:gridCol w="2963764"/>
              </a:tblGrid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Titre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Test du déclenchement du moteur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Objectif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Vérifier que les cas d’erreurs possibles</a:t>
                      </a:r>
                      <a:r>
                        <a:rPr lang="fr-FR" sz="3200" baseline="0" dirty="0" smtClean="0"/>
                        <a:t> ont bien été prévus et que le moteur est bien déclenché à la bonne intensité à la réception de la commande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Exigence du test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Tous</a:t>
                      </a:r>
                      <a:r>
                        <a:rPr lang="fr-FR" sz="3200" baseline="0" dirty="0" smtClean="0"/>
                        <a:t> les tests doivent passer pour certifier que ce module fonctionne correctement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Exécutable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Commande.c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Environnement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Debian,gcc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ID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Démarche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Données entrées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Comportement</a:t>
                      </a:r>
                      <a:r>
                        <a:rPr lang="fr-FR" sz="3200" b="1" baseline="0" dirty="0" smtClean="0"/>
                        <a:t> attendu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Validation</a:t>
                      </a:r>
                      <a:endParaRPr lang="fr-FR" sz="3200" b="1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Lancement</a:t>
                      </a:r>
                      <a:r>
                        <a:rPr lang="fr-FR" baseline="0" dirty="0" smtClean="0"/>
                        <a:t> de l’exécutable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Les moteurs s’allument et el robot ne bouge pas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positifs supérieurs à 128 égaux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255,255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Déclenchement</a:t>
                      </a:r>
                      <a:r>
                        <a:rPr lang="fr-FR" baseline="0" dirty="0" smtClean="0"/>
                        <a:t> des deux moteurs </a:t>
                      </a:r>
                      <a:r>
                        <a:rPr lang="fr-FR" baseline="0" smtClean="0"/>
                        <a:t>vers l’avant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positifs différents supérieurs</a:t>
                      </a:r>
                      <a:r>
                        <a:rPr lang="fr-FR" baseline="0" dirty="0" smtClean="0"/>
                        <a:t> à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150,180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Déclenchement</a:t>
                      </a:r>
                      <a:r>
                        <a:rPr lang="fr-FR" baseline="0" dirty="0" smtClean="0"/>
                        <a:t> des deux moteurs vers l’avant à intensité différentes (le robot avance en </a:t>
                      </a:r>
                      <a:r>
                        <a:rPr lang="fr-FR" baseline="0" dirty="0" smtClean="0"/>
                        <a:t>arc de cercle)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positifs différents inférieurs à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40,80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Déclenchement</a:t>
                      </a:r>
                      <a:r>
                        <a:rPr lang="fr-FR" baseline="0" dirty="0" smtClean="0"/>
                        <a:t> des deux moteurs vers l’arrière à intensité différentes (le robot recule en </a:t>
                      </a:r>
                      <a:r>
                        <a:rPr lang="fr-FR" baseline="0" dirty="0" smtClean="0"/>
                        <a:t>arc de cercle)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fois le</a:t>
                      </a:r>
                      <a:r>
                        <a:rPr lang="fr-FR" baseline="0" dirty="0" smtClean="0"/>
                        <a:t> nombre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128,128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 robot s’arrête (ou</a:t>
                      </a:r>
                      <a:r>
                        <a:rPr lang="fr-FR" baseline="0" dirty="0" smtClean="0"/>
                        <a:t> ne bouge pas s’il était déjà à l’arrêt)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6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positifs différents,</a:t>
                      </a:r>
                      <a:r>
                        <a:rPr lang="fr-FR" baseline="0" dirty="0" smtClean="0"/>
                        <a:t> l’un supérieur à 128, l’autre inférieur à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60,180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 robot tourne sur lui-même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7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caractères quelconques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A,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 exécution</a:t>
                      </a:r>
                      <a:r>
                        <a:rPr lang="fr-FR" baseline="0" dirty="0" smtClean="0"/>
                        <a:t> et redemande des entrées valides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49448"/>
              </p:ext>
            </p:extLst>
          </p:nvPr>
        </p:nvGraphicFramePr>
        <p:xfrm>
          <a:off x="-2626819" y="0"/>
          <a:ext cx="14818820" cy="110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64"/>
                <a:gridCol w="2963764"/>
                <a:gridCol w="2963764"/>
                <a:gridCol w="2963764"/>
                <a:gridCol w="2963764"/>
              </a:tblGrid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Titre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Test de réception des</a:t>
                      </a:r>
                      <a:r>
                        <a:rPr lang="fr-FR" sz="4400" baseline="0" dirty="0" smtClean="0"/>
                        <a:t> commandes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Objectif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Vérifier que les commandes</a:t>
                      </a:r>
                      <a:r>
                        <a:rPr lang="fr-FR" sz="3200" baseline="0" dirty="0" smtClean="0"/>
                        <a:t> reçues correspondent bien à des commandes connues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Exigence du test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Tous</a:t>
                      </a:r>
                      <a:r>
                        <a:rPr lang="fr-FR" sz="3200" baseline="0" dirty="0" smtClean="0"/>
                        <a:t> les tests doivent passer pour certifier que ce module fonctionne correctement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Exécutable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reception.c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Environnement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Debian,gcc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ID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Démarche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Données entrées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Comportement</a:t>
                      </a:r>
                      <a:r>
                        <a:rPr lang="fr-FR" sz="3200" b="1" baseline="0" dirty="0" smtClean="0"/>
                        <a:t> attendu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Validation</a:t>
                      </a:r>
                      <a:endParaRPr lang="fr-FR" sz="3200" b="1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récupérer le mode de fonctionnement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0x2B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Affichage sur la console du</a:t>
                      </a:r>
                      <a:r>
                        <a:rPr lang="fr-FR" baseline="0" dirty="0" smtClean="0"/>
                        <a:t> mode de fonctionnement du </a:t>
                      </a:r>
                      <a:r>
                        <a:rPr lang="fr-FR" baseline="0" dirty="0" err="1" smtClean="0"/>
                        <a:t>controleur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0x21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Affichage</a:t>
                      </a:r>
                      <a:r>
                        <a:rPr lang="fr-FR" baseline="0" dirty="0" smtClean="0"/>
                        <a:t> sur la console de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0x31 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Démarrage du moteur 1 à pleine puissance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0x22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Affichage</a:t>
                      </a:r>
                      <a:r>
                        <a:rPr lang="fr-FR" baseline="0" dirty="0" smtClean="0"/>
                        <a:t> sur la console de la vitesse du moteur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0x312en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Démarrage du moteur 2 à pleine puissance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54107"/>
              </p:ext>
            </p:extLst>
          </p:nvPr>
        </p:nvGraphicFramePr>
        <p:xfrm>
          <a:off x="-2626819" y="0"/>
          <a:ext cx="14818820" cy="110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64"/>
                <a:gridCol w="2963764"/>
                <a:gridCol w="2963764"/>
                <a:gridCol w="2963764"/>
                <a:gridCol w="2963764"/>
              </a:tblGrid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Titre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Test d’envoi des</a:t>
                      </a:r>
                      <a:r>
                        <a:rPr lang="fr-FR" sz="4400" baseline="0" dirty="0" smtClean="0"/>
                        <a:t> commandes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Objectif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Vérifier que les commandes</a:t>
                      </a:r>
                      <a:r>
                        <a:rPr lang="fr-FR" sz="3200" baseline="0" dirty="0" smtClean="0"/>
                        <a:t> prévues sont bien transmises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Exigence du test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Tous</a:t>
                      </a:r>
                      <a:r>
                        <a:rPr lang="fr-FR" sz="3200" baseline="0" dirty="0" smtClean="0"/>
                        <a:t> les tests doivent passer pour certifier que ce module fonctionne correctement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Exécutable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transmission.c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Environnement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Debian,gcc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ID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Démarche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Données entrées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Comportement</a:t>
                      </a:r>
                      <a:r>
                        <a:rPr lang="fr-FR" sz="3200" b="1" baseline="0" dirty="0" smtClean="0"/>
                        <a:t> attendu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Validation</a:t>
                      </a:r>
                      <a:endParaRPr lang="fr-FR" sz="3200" b="1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récupérer le mode de fonctionnement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0x2B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0x2b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0x21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0x21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0x31 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0x31</a:t>
                      </a:r>
                      <a:r>
                        <a:rPr lang="fr-FR" baseline="0" dirty="0" smtClean="0"/>
                        <a:t> et de 0xFF</a:t>
                      </a:r>
                      <a:r>
                        <a:rPr lang="fr-FR" dirty="0" smtClean="0"/>
                        <a:t>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0x22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0x22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0x32 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0x32</a:t>
                      </a:r>
                      <a:r>
                        <a:rPr lang="fr-FR" baseline="0" dirty="0" smtClean="0"/>
                        <a:t> et de 0xFF</a:t>
                      </a:r>
                      <a:r>
                        <a:rPr lang="fr-FR" dirty="0" smtClean="0"/>
                        <a:t>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177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566</Words>
  <Application>Microsoft Office PowerPoint</Application>
  <PresentationFormat>Grand écran</PresentationFormat>
  <Paragraphs>113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Fanch</cp:lastModifiedBy>
  <cp:revision>313</cp:revision>
  <dcterms:created xsi:type="dcterms:W3CDTF">2015-03-11T08:09:43Z</dcterms:created>
  <dcterms:modified xsi:type="dcterms:W3CDTF">2016-01-08T15:11:52Z</dcterms:modified>
</cp:coreProperties>
</file>