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3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54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06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2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54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35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6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25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7080-7913-46D0-A1AB-EA27E3AD0FD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F13E-97DD-41B8-8C7E-9EA3D6ABA7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e 3"/>
          <p:cNvSpPr/>
          <p:nvPr/>
        </p:nvSpPr>
        <p:spPr>
          <a:xfrm>
            <a:off x="4989095" y="176463"/>
            <a:ext cx="2791326" cy="14598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 entièrement </a:t>
            </a:r>
            <a:r>
              <a:rPr lang="fr-FR" dirty="0" err="1" smtClean="0"/>
              <a:t>recue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700464" y="409074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Commence à recevoir commande</a:t>
            </a:r>
            <a:endParaRPr lang="fr-FR" dirty="0"/>
          </a:p>
        </p:txBody>
      </p:sp>
      <p:sp>
        <p:nvSpPr>
          <p:cNvPr id="8" name="Organigramme : Connecteur 7"/>
          <p:cNvSpPr/>
          <p:nvPr/>
        </p:nvSpPr>
        <p:spPr>
          <a:xfrm>
            <a:off x="0" y="705853"/>
            <a:ext cx="336884" cy="401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8" idx="6"/>
            <a:endCxn id="7" idx="1"/>
          </p:cNvCxnSpPr>
          <p:nvPr/>
        </p:nvCxnSpPr>
        <p:spPr>
          <a:xfrm>
            <a:off x="336884" y="906379"/>
            <a:ext cx="136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3"/>
            <a:endCxn id="4" idx="1"/>
          </p:cNvCxnSpPr>
          <p:nvPr/>
        </p:nvCxnSpPr>
        <p:spPr>
          <a:xfrm>
            <a:off x="4090738" y="906379"/>
            <a:ext cx="89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5189621" y="2390274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Attente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4" idx="2"/>
          </p:cNvCxnSpPr>
          <p:nvPr/>
        </p:nvCxnSpPr>
        <p:spPr>
          <a:xfrm>
            <a:off x="6384758" y="1636294"/>
            <a:ext cx="0" cy="75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3"/>
          </p:cNvCxnSpPr>
          <p:nvPr/>
        </p:nvCxnSpPr>
        <p:spPr>
          <a:xfrm flipV="1">
            <a:off x="7780421" y="906378"/>
            <a:ext cx="1138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8919411" y="409074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Initialisation des GPIO et des UART </a:t>
            </a:r>
            <a:endParaRPr lang="fr-FR" dirty="0"/>
          </a:p>
        </p:txBody>
      </p:sp>
      <p:cxnSp>
        <p:nvCxnSpPr>
          <p:cNvPr id="21" name="Connecteur droit 20"/>
          <p:cNvCxnSpPr>
            <a:stCxn id="13" idx="1"/>
          </p:cNvCxnSpPr>
          <p:nvPr/>
        </p:nvCxnSpPr>
        <p:spPr>
          <a:xfrm flipH="1">
            <a:off x="4539916" y="2887579"/>
            <a:ext cx="649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4539916" y="906378"/>
            <a:ext cx="0" cy="198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384758" y="176426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8053137" y="90200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19" idx="2"/>
          </p:cNvCxnSpPr>
          <p:nvPr/>
        </p:nvCxnSpPr>
        <p:spPr>
          <a:xfrm>
            <a:off x="10114548" y="1403684"/>
            <a:ext cx="0" cy="98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osange 28"/>
          <p:cNvSpPr/>
          <p:nvPr/>
        </p:nvSpPr>
        <p:spPr>
          <a:xfrm>
            <a:off x="8626643" y="2390274"/>
            <a:ext cx="2975809" cy="14598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Initialisation correctement effectuée ?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10114548" y="3862601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1478127" y="3120189"/>
            <a:ext cx="1138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1542296" y="3160859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8919411" y="4755946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Correction des erreurs et tentative de réinitialisation</a:t>
            </a:r>
            <a:endParaRPr lang="fr-FR" dirty="0"/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8053137" y="5253251"/>
            <a:ext cx="866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8053137" y="3120189"/>
            <a:ext cx="0" cy="213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29" idx="1"/>
          </p:cNvCxnSpPr>
          <p:nvPr/>
        </p:nvCxnSpPr>
        <p:spPr>
          <a:xfrm>
            <a:off x="8053137" y="3120189"/>
            <a:ext cx="573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12617117" y="2622884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Transmission commande via liaison série ou Wifi</a:t>
            </a:r>
            <a:endParaRPr lang="fr-FR" dirty="0"/>
          </a:p>
        </p:txBody>
      </p:sp>
      <p:sp>
        <p:nvSpPr>
          <p:cNvPr id="49" name="Losange 48"/>
          <p:cNvSpPr/>
          <p:nvPr/>
        </p:nvSpPr>
        <p:spPr>
          <a:xfrm>
            <a:off x="16009766" y="2390274"/>
            <a:ext cx="2791326" cy="14598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 arrivée sans erreur ?</a:t>
            </a:r>
            <a:endParaRPr lang="fr-FR" dirty="0"/>
          </a:p>
        </p:txBody>
      </p:sp>
      <p:cxnSp>
        <p:nvCxnSpPr>
          <p:cNvPr id="51" name="Connecteur droit avec flèche 50"/>
          <p:cNvCxnSpPr>
            <a:stCxn id="47" idx="3"/>
            <a:endCxn id="49" idx="1"/>
          </p:cNvCxnSpPr>
          <p:nvPr/>
        </p:nvCxnSpPr>
        <p:spPr>
          <a:xfrm>
            <a:off x="15007391" y="3120189"/>
            <a:ext cx="1002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7397666" y="3862601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V="1">
            <a:off x="18761245" y="3120189"/>
            <a:ext cx="1138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8825414" y="3160859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cxnSp>
        <p:nvCxnSpPr>
          <p:cNvPr id="57" name="Connecteur droit avec flèche 56"/>
          <p:cNvCxnSpPr>
            <a:endCxn id="38" idx="0"/>
          </p:cNvCxnSpPr>
          <p:nvPr/>
        </p:nvCxnSpPr>
        <p:spPr>
          <a:xfrm>
            <a:off x="10114547" y="3850105"/>
            <a:ext cx="1" cy="9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7405429" y="3862601"/>
            <a:ext cx="1" cy="9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à coins arrondis 59"/>
          <p:cNvSpPr/>
          <p:nvPr/>
        </p:nvSpPr>
        <p:spPr>
          <a:xfrm>
            <a:off x="16210292" y="4755946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Remontée de l’erreur</a:t>
            </a:r>
            <a:endParaRPr lang="fr-FR" dirty="0"/>
          </a:p>
        </p:txBody>
      </p:sp>
      <p:cxnSp>
        <p:nvCxnSpPr>
          <p:cNvPr id="61" name="Connecteur droit 60"/>
          <p:cNvCxnSpPr/>
          <p:nvPr/>
        </p:nvCxnSpPr>
        <p:spPr>
          <a:xfrm flipH="1">
            <a:off x="13812254" y="5253251"/>
            <a:ext cx="2398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47" idx="2"/>
          </p:cNvCxnSpPr>
          <p:nvPr/>
        </p:nvCxnSpPr>
        <p:spPr>
          <a:xfrm flipH="1" flipV="1">
            <a:off x="13812254" y="3617494"/>
            <a:ext cx="7764" cy="16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osange 65"/>
          <p:cNvSpPr/>
          <p:nvPr/>
        </p:nvSpPr>
        <p:spPr>
          <a:xfrm>
            <a:off x="19907998" y="2402770"/>
            <a:ext cx="2791326" cy="14598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Moteurs déjà démarrés ?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21295898" y="387509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22723646" y="3173355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21303661" y="3875097"/>
            <a:ext cx="1" cy="9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à coins arrondis 70"/>
          <p:cNvSpPr/>
          <p:nvPr/>
        </p:nvSpPr>
        <p:spPr>
          <a:xfrm>
            <a:off x="20108524" y="4799376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Démarrage et initialisation des moteurs</a:t>
            </a:r>
            <a:endParaRPr lang="fr-FR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24006756" y="4799376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Transmission de la commande aux moteurs</a:t>
            </a:r>
            <a:endParaRPr lang="fr-FR" dirty="0"/>
          </a:p>
        </p:txBody>
      </p:sp>
      <p:cxnSp>
        <p:nvCxnSpPr>
          <p:cNvPr id="73" name="Connecteur droit avec flèche 72"/>
          <p:cNvCxnSpPr>
            <a:stCxn id="71" idx="3"/>
            <a:endCxn id="72" idx="1"/>
          </p:cNvCxnSpPr>
          <p:nvPr/>
        </p:nvCxnSpPr>
        <p:spPr>
          <a:xfrm>
            <a:off x="22498798" y="5296681"/>
            <a:ext cx="150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66" idx="3"/>
          </p:cNvCxnSpPr>
          <p:nvPr/>
        </p:nvCxnSpPr>
        <p:spPr>
          <a:xfrm flipV="1">
            <a:off x="22699324" y="3132685"/>
            <a:ext cx="25025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endCxn id="72" idx="0"/>
          </p:cNvCxnSpPr>
          <p:nvPr/>
        </p:nvCxnSpPr>
        <p:spPr>
          <a:xfrm>
            <a:off x="25201893" y="3120189"/>
            <a:ext cx="0" cy="167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à coins arrondis 80"/>
          <p:cNvSpPr/>
          <p:nvPr/>
        </p:nvSpPr>
        <p:spPr>
          <a:xfrm>
            <a:off x="24006756" y="7084625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Effectuation de la commande par les moteurs </a:t>
            </a:r>
            <a:endParaRPr lang="fr-FR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20108524" y="7084625"/>
            <a:ext cx="2390274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Remontée des informations à l’utilisateur</a:t>
            </a:r>
            <a:endParaRPr lang="fr-FR" dirty="0"/>
          </a:p>
        </p:txBody>
      </p:sp>
      <p:cxnSp>
        <p:nvCxnSpPr>
          <p:cNvPr id="83" name="Connecteur droit avec flèche 82"/>
          <p:cNvCxnSpPr>
            <a:endCxn id="81" idx="0"/>
          </p:cNvCxnSpPr>
          <p:nvPr/>
        </p:nvCxnSpPr>
        <p:spPr>
          <a:xfrm>
            <a:off x="25201893" y="5793986"/>
            <a:ext cx="0" cy="129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81" idx="1"/>
            <a:endCxn id="82" idx="3"/>
          </p:cNvCxnSpPr>
          <p:nvPr/>
        </p:nvCxnSpPr>
        <p:spPr>
          <a:xfrm flipH="1">
            <a:off x="22498798" y="7581930"/>
            <a:ext cx="150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H="1" flipV="1">
            <a:off x="18825414" y="7581930"/>
            <a:ext cx="1283110" cy="1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rganigramme : Connecteur 89"/>
          <p:cNvSpPr/>
          <p:nvPr/>
        </p:nvSpPr>
        <p:spPr>
          <a:xfrm>
            <a:off x="18488530" y="7392433"/>
            <a:ext cx="336884" cy="401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08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13</cp:revision>
  <dcterms:created xsi:type="dcterms:W3CDTF">2016-01-08T15:20:00Z</dcterms:created>
  <dcterms:modified xsi:type="dcterms:W3CDTF">2016-01-08T15:48:00Z</dcterms:modified>
</cp:coreProperties>
</file>