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8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6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3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0E19-D3AC-4FA8-A43F-E842AD27AB51}" type="datetimeFigureOut">
              <a:rPr lang="fr-FR" smtClean="0"/>
              <a:t>23/02/2016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7029" y="548639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64707" y="549761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4709" y="2307920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 Série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409161" y="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64709" y="91440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592860" y="91440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Smartphone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92860" y="2307920"/>
            <a:ext cx="2993721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Antenne Wifi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409160" y="373901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Beaglebone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7" idx="3"/>
            <a:endCxn id="9" idx="0"/>
          </p:cNvCxnSpPr>
          <p:nvPr/>
        </p:nvCxnSpPr>
        <p:spPr>
          <a:xfrm>
            <a:off x="7402882" y="457201"/>
            <a:ext cx="1686839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8" idx="0"/>
          </p:cNvCxnSpPr>
          <p:nvPr/>
        </p:nvCxnSpPr>
        <p:spPr>
          <a:xfrm flipH="1">
            <a:off x="2561570" y="457201"/>
            <a:ext cx="184759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9089720" y="1828801"/>
            <a:ext cx="1" cy="4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561569" y="1847590"/>
            <a:ext cx="1" cy="4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7402881" y="3222320"/>
            <a:ext cx="1686839" cy="516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561568" y="3203531"/>
            <a:ext cx="1847592" cy="535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5" idx="0"/>
          </p:cNvCxnSpPr>
          <p:nvPr/>
        </p:nvCxnSpPr>
        <p:spPr>
          <a:xfrm flipH="1">
            <a:off x="2561568" y="4664640"/>
            <a:ext cx="1847592" cy="832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42" idx="1"/>
          </p:cNvCxnSpPr>
          <p:nvPr/>
        </p:nvCxnSpPr>
        <p:spPr>
          <a:xfrm flipV="1">
            <a:off x="4058428" y="5943599"/>
            <a:ext cx="772440" cy="11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176390" y="4664640"/>
            <a:ext cx="1808969" cy="874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3"/>
          </p:cNvCxnSpPr>
          <p:nvPr/>
        </p:nvCxnSpPr>
        <p:spPr>
          <a:xfrm flipV="1">
            <a:off x="7402881" y="3222319"/>
            <a:ext cx="2304790" cy="97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1" idx="1"/>
          </p:cNvCxnSpPr>
          <p:nvPr/>
        </p:nvCxnSpPr>
        <p:spPr>
          <a:xfrm flipH="1" flipV="1">
            <a:off x="1954060" y="3222319"/>
            <a:ext cx="2455100" cy="97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9279699" y="1791222"/>
            <a:ext cx="17746" cy="507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 flipV="1">
            <a:off x="2210838" y="1791221"/>
            <a:ext cx="17746" cy="524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30868" y="548639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7824589" y="5847827"/>
            <a:ext cx="772440" cy="11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4058428" y="6124833"/>
            <a:ext cx="772440" cy="47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7824589" y="6124833"/>
            <a:ext cx="772441" cy="236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058428" y="1334021"/>
            <a:ext cx="3534432" cy="11860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4049557" y="1147698"/>
            <a:ext cx="3638292" cy="11758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8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Pierre-yves Mingam</cp:lastModifiedBy>
  <cp:revision>5</cp:revision>
  <dcterms:created xsi:type="dcterms:W3CDTF">2016-01-05T14:35:10Z</dcterms:created>
  <dcterms:modified xsi:type="dcterms:W3CDTF">2016-02-23T14:09:08Z</dcterms:modified>
</cp:coreProperties>
</file>