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472BD14-2302-40E3-8DDF-B5E9BBCA543B}" type="datetimeFigureOut">
              <a:rPr lang="fr-FR" smtClean="0"/>
              <a:t>23/02/2016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246407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72BD14-2302-40E3-8DDF-B5E9BBCA543B}" type="datetimeFigureOut">
              <a:rPr lang="fr-FR" smtClean="0"/>
              <a:t>23/02/2016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232083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72BD14-2302-40E3-8DDF-B5E9BBCA543B}" type="datetimeFigureOut">
              <a:rPr lang="fr-FR" smtClean="0"/>
              <a:t>23/02/2016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303463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72BD14-2302-40E3-8DDF-B5E9BBCA543B}" type="datetimeFigureOut">
              <a:rPr lang="fr-FR" smtClean="0"/>
              <a:t>23/02/2016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174077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472BD14-2302-40E3-8DDF-B5E9BBCA543B}" type="datetimeFigureOut">
              <a:rPr lang="fr-FR" smtClean="0"/>
              <a:t>23/02/2016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421607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472BD14-2302-40E3-8DDF-B5E9BBCA543B}" type="datetimeFigureOut">
              <a:rPr lang="fr-FR" smtClean="0"/>
              <a:t>23/02/2016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391907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472BD14-2302-40E3-8DDF-B5E9BBCA543B}" type="datetimeFigureOut">
              <a:rPr lang="fr-FR" smtClean="0"/>
              <a:t>23/02/2016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330407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472BD14-2302-40E3-8DDF-B5E9BBCA543B}" type="datetimeFigureOut">
              <a:rPr lang="fr-FR" smtClean="0"/>
              <a:t>23/02/2016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323547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472BD14-2302-40E3-8DDF-B5E9BBCA543B}" type="datetimeFigureOut">
              <a:rPr lang="fr-FR" smtClean="0"/>
              <a:t>23/02/2016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252092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472BD14-2302-40E3-8DDF-B5E9BBCA543B}" type="datetimeFigureOut">
              <a:rPr lang="fr-FR" smtClean="0"/>
              <a:t>23/02/2016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368479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472BD14-2302-40E3-8DDF-B5E9BBCA543B}" type="datetimeFigureOut">
              <a:rPr lang="fr-FR" smtClean="0"/>
              <a:t>23/02/2016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94448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2BD14-2302-40E3-8DDF-B5E9BBCA543B}" type="datetimeFigureOut">
              <a:rPr lang="fr-FR" smtClean="0"/>
              <a:t>23/02/2016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3C9EF-0E41-4471-8201-380EEFD6AEBE}" type="slidenum">
              <a:rPr lang="fr-FR" smtClean="0"/>
              <a:t>‹N°›</a:t>
            </a:fld>
            <a:endParaRPr lang="fr-FR"/>
          </a:p>
        </p:txBody>
      </p:sp>
    </p:spTree>
    <p:extLst>
      <p:ext uri="{BB962C8B-B14F-4D97-AF65-F5344CB8AC3E}">
        <p14:creationId xmlns:p14="http://schemas.microsoft.com/office/powerpoint/2010/main" val="115474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8619" y="150312"/>
            <a:ext cx="2004164" cy="73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But à atteindre</a:t>
            </a:r>
            <a:endParaRPr lang="fr-FR" dirty="0"/>
          </a:p>
        </p:txBody>
      </p:sp>
      <p:sp>
        <p:nvSpPr>
          <p:cNvPr id="5" name="Rectangle 4"/>
          <p:cNvSpPr/>
          <p:nvPr/>
        </p:nvSpPr>
        <p:spPr>
          <a:xfrm>
            <a:off x="4610622" y="150312"/>
            <a:ext cx="2004164" cy="73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Fonction technique</a:t>
            </a:r>
            <a:endParaRPr lang="fr-FR" dirty="0"/>
          </a:p>
        </p:txBody>
      </p:sp>
      <p:sp>
        <p:nvSpPr>
          <p:cNvPr id="6" name="Rectangle 5"/>
          <p:cNvSpPr/>
          <p:nvPr/>
        </p:nvSpPr>
        <p:spPr>
          <a:xfrm>
            <a:off x="9221244" y="150312"/>
            <a:ext cx="2004164" cy="73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Solutions</a:t>
            </a:r>
            <a:endParaRPr lang="fr-FR" dirty="0"/>
          </a:p>
        </p:txBody>
      </p:sp>
      <p:cxnSp>
        <p:nvCxnSpPr>
          <p:cNvPr id="8" name="Connecteur droit 7"/>
          <p:cNvCxnSpPr/>
          <p:nvPr/>
        </p:nvCxnSpPr>
        <p:spPr>
          <a:xfrm>
            <a:off x="3181611" y="0"/>
            <a:ext cx="49748" cy="9171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7993694" y="-1"/>
            <a:ext cx="43728" cy="9171890"/>
          </a:xfrm>
          <a:prstGeom prst="line">
            <a:avLst/>
          </a:prstGeom>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404091" y="5107721"/>
            <a:ext cx="2530257" cy="646331"/>
          </a:xfrm>
          <a:prstGeom prst="rect">
            <a:avLst/>
          </a:prstGeom>
          <a:noFill/>
        </p:spPr>
        <p:txBody>
          <a:bodyPr wrap="square" rtlCol="0">
            <a:spAutoFit/>
          </a:bodyPr>
          <a:lstStyle/>
          <a:p>
            <a:r>
              <a:rPr lang="fr-FR" dirty="0" smtClean="0"/>
              <a:t>FP 2 : Déplacement via ordinateur</a:t>
            </a:r>
            <a:endParaRPr lang="fr-FR" dirty="0"/>
          </a:p>
        </p:txBody>
      </p:sp>
      <p:sp>
        <p:nvSpPr>
          <p:cNvPr id="35" name="ZoneTexte 34"/>
          <p:cNvSpPr txBox="1"/>
          <p:nvPr/>
        </p:nvSpPr>
        <p:spPr>
          <a:xfrm>
            <a:off x="331940" y="8021494"/>
            <a:ext cx="2530257" cy="646331"/>
          </a:xfrm>
          <a:prstGeom prst="rect">
            <a:avLst/>
          </a:prstGeom>
          <a:noFill/>
        </p:spPr>
        <p:txBody>
          <a:bodyPr wrap="square" rtlCol="0">
            <a:spAutoFit/>
          </a:bodyPr>
          <a:lstStyle/>
          <a:p>
            <a:r>
              <a:rPr lang="fr-FR" dirty="0" smtClean="0"/>
              <a:t>FP 3 : Déplacement via smartphone</a:t>
            </a:r>
            <a:endParaRPr lang="fr-FR" dirty="0"/>
          </a:p>
        </p:txBody>
      </p:sp>
      <p:cxnSp>
        <p:nvCxnSpPr>
          <p:cNvPr id="39" name="Connecteur droit 38"/>
          <p:cNvCxnSpPr/>
          <p:nvPr/>
        </p:nvCxnSpPr>
        <p:spPr>
          <a:xfrm flipV="1">
            <a:off x="0" y="6846732"/>
            <a:ext cx="12192000" cy="19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flipV="1">
            <a:off x="0" y="4050639"/>
            <a:ext cx="12192000" cy="48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flipV="1">
            <a:off x="3384884" y="4555958"/>
            <a:ext cx="529390" cy="78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4127439" y="1316539"/>
            <a:ext cx="3641558" cy="369332"/>
          </a:xfrm>
          <a:prstGeom prst="rect">
            <a:avLst/>
          </a:prstGeom>
          <a:noFill/>
        </p:spPr>
        <p:txBody>
          <a:bodyPr wrap="square" rtlCol="0">
            <a:spAutoFit/>
          </a:bodyPr>
          <a:lstStyle/>
          <a:p>
            <a:r>
              <a:rPr lang="fr-FR" dirty="0" smtClean="0"/>
              <a:t>Déplacement terrestre</a:t>
            </a:r>
            <a:endParaRPr lang="fr-FR" dirty="0"/>
          </a:p>
        </p:txBody>
      </p:sp>
      <p:sp>
        <p:nvSpPr>
          <p:cNvPr id="48" name="ZoneTexte 47"/>
          <p:cNvSpPr txBox="1"/>
          <p:nvPr/>
        </p:nvSpPr>
        <p:spPr>
          <a:xfrm>
            <a:off x="4138507" y="6003122"/>
            <a:ext cx="3641558" cy="646331"/>
          </a:xfrm>
          <a:prstGeom prst="rect">
            <a:avLst/>
          </a:prstGeom>
          <a:noFill/>
        </p:spPr>
        <p:txBody>
          <a:bodyPr wrap="square" rtlCol="0">
            <a:spAutoFit/>
          </a:bodyPr>
          <a:lstStyle/>
          <a:p>
            <a:r>
              <a:rPr lang="fr-FR" dirty="0" smtClean="0"/>
              <a:t>Robot directement pilotable via la carte</a:t>
            </a:r>
            <a:endParaRPr lang="fr-FR" dirty="0"/>
          </a:p>
        </p:txBody>
      </p:sp>
      <p:cxnSp>
        <p:nvCxnSpPr>
          <p:cNvPr id="50" name="Connecteur droit avec flèche 49"/>
          <p:cNvCxnSpPr>
            <a:endCxn id="48" idx="1"/>
          </p:cNvCxnSpPr>
          <p:nvPr/>
        </p:nvCxnSpPr>
        <p:spPr>
          <a:xfrm>
            <a:off x="3444988" y="5611205"/>
            <a:ext cx="693519" cy="715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flipV="1">
            <a:off x="8043798" y="4307909"/>
            <a:ext cx="632455" cy="52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p:nvPr/>
        </p:nvCxnSpPr>
        <p:spPr>
          <a:xfrm flipV="1">
            <a:off x="8052916" y="4806599"/>
            <a:ext cx="623337" cy="2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p:nvPr/>
        </p:nvCxnSpPr>
        <p:spPr>
          <a:xfrm>
            <a:off x="8052916" y="4826262"/>
            <a:ext cx="607843" cy="48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ZoneTexte 59"/>
          <p:cNvSpPr txBox="1"/>
          <p:nvPr/>
        </p:nvSpPr>
        <p:spPr>
          <a:xfrm>
            <a:off x="8697377" y="4142695"/>
            <a:ext cx="2938231" cy="369332"/>
          </a:xfrm>
          <a:prstGeom prst="rect">
            <a:avLst/>
          </a:prstGeom>
          <a:noFill/>
        </p:spPr>
        <p:txBody>
          <a:bodyPr wrap="square" rtlCol="0">
            <a:spAutoFit/>
          </a:bodyPr>
          <a:lstStyle/>
          <a:p>
            <a:r>
              <a:rPr lang="fr-FR" dirty="0" smtClean="0"/>
              <a:t>Filaire</a:t>
            </a:r>
            <a:endParaRPr lang="fr-FR" dirty="0"/>
          </a:p>
        </p:txBody>
      </p:sp>
      <p:sp>
        <p:nvSpPr>
          <p:cNvPr id="61" name="ZoneTexte 60"/>
          <p:cNvSpPr txBox="1"/>
          <p:nvPr/>
        </p:nvSpPr>
        <p:spPr>
          <a:xfrm>
            <a:off x="8754210" y="4621933"/>
            <a:ext cx="2938231" cy="369332"/>
          </a:xfrm>
          <a:prstGeom prst="rect">
            <a:avLst/>
          </a:prstGeom>
          <a:noFill/>
        </p:spPr>
        <p:txBody>
          <a:bodyPr wrap="square" rtlCol="0">
            <a:spAutoFit/>
          </a:bodyPr>
          <a:lstStyle/>
          <a:p>
            <a:r>
              <a:rPr lang="fr-FR" dirty="0" smtClean="0"/>
              <a:t>Transmission Wifi</a:t>
            </a:r>
            <a:endParaRPr lang="fr-FR" dirty="0"/>
          </a:p>
        </p:txBody>
      </p:sp>
      <p:sp>
        <p:nvSpPr>
          <p:cNvPr id="62" name="ZoneTexte 61"/>
          <p:cNvSpPr txBox="1"/>
          <p:nvPr/>
        </p:nvSpPr>
        <p:spPr>
          <a:xfrm>
            <a:off x="8754210" y="5078209"/>
            <a:ext cx="2938231" cy="369332"/>
          </a:xfrm>
          <a:prstGeom prst="rect">
            <a:avLst/>
          </a:prstGeom>
          <a:noFill/>
        </p:spPr>
        <p:txBody>
          <a:bodyPr wrap="square" rtlCol="0">
            <a:spAutoFit/>
          </a:bodyPr>
          <a:lstStyle/>
          <a:p>
            <a:r>
              <a:rPr lang="fr-FR" dirty="0" smtClean="0"/>
              <a:t>Transmission Bluetooth</a:t>
            </a:r>
            <a:endParaRPr lang="fr-FR" dirty="0"/>
          </a:p>
        </p:txBody>
      </p:sp>
      <p:cxnSp>
        <p:nvCxnSpPr>
          <p:cNvPr id="63" name="Connecteur droit avec flèche 62"/>
          <p:cNvCxnSpPr/>
          <p:nvPr/>
        </p:nvCxnSpPr>
        <p:spPr>
          <a:xfrm flipV="1">
            <a:off x="8159361" y="5968747"/>
            <a:ext cx="501398" cy="43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a:off x="8159361" y="6348664"/>
            <a:ext cx="501398" cy="329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8754209" y="5804804"/>
            <a:ext cx="2938231" cy="369332"/>
          </a:xfrm>
          <a:prstGeom prst="rect">
            <a:avLst/>
          </a:prstGeom>
          <a:noFill/>
        </p:spPr>
        <p:txBody>
          <a:bodyPr wrap="square" rtlCol="0">
            <a:spAutoFit/>
          </a:bodyPr>
          <a:lstStyle/>
          <a:p>
            <a:r>
              <a:rPr lang="fr-FR" dirty="0" smtClean="0"/>
              <a:t>Clavier branché</a:t>
            </a:r>
            <a:endParaRPr lang="fr-FR" dirty="0"/>
          </a:p>
        </p:txBody>
      </p:sp>
      <p:sp>
        <p:nvSpPr>
          <p:cNvPr id="66" name="ZoneTexte 65"/>
          <p:cNvSpPr txBox="1"/>
          <p:nvPr/>
        </p:nvSpPr>
        <p:spPr>
          <a:xfrm>
            <a:off x="8697377" y="6420072"/>
            <a:ext cx="2938231" cy="369332"/>
          </a:xfrm>
          <a:prstGeom prst="rect">
            <a:avLst/>
          </a:prstGeom>
          <a:noFill/>
        </p:spPr>
        <p:txBody>
          <a:bodyPr wrap="square" rtlCol="0">
            <a:spAutoFit/>
          </a:bodyPr>
          <a:lstStyle/>
          <a:p>
            <a:r>
              <a:rPr lang="fr-FR" dirty="0" smtClean="0"/>
              <a:t>Joystick</a:t>
            </a:r>
            <a:endParaRPr lang="fr-FR" dirty="0"/>
          </a:p>
        </p:txBody>
      </p:sp>
      <p:cxnSp>
        <p:nvCxnSpPr>
          <p:cNvPr id="67" name="Connecteur droit avec flèche 66"/>
          <p:cNvCxnSpPr/>
          <p:nvPr/>
        </p:nvCxnSpPr>
        <p:spPr>
          <a:xfrm flipV="1">
            <a:off x="3598049" y="7630707"/>
            <a:ext cx="529390" cy="78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a:off x="4238482" y="7293212"/>
            <a:ext cx="3436967" cy="646331"/>
          </a:xfrm>
          <a:prstGeom prst="rect">
            <a:avLst/>
          </a:prstGeom>
          <a:noFill/>
        </p:spPr>
        <p:txBody>
          <a:bodyPr wrap="square" rtlCol="0">
            <a:spAutoFit/>
          </a:bodyPr>
          <a:lstStyle/>
          <a:p>
            <a:r>
              <a:rPr lang="fr-FR" dirty="0" smtClean="0"/>
              <a:t>Application sur smartphone + moyen de transmission</a:t>
            </a:r>
            <a:endParaRPr lang="fr-FR" dirty="0"/>
          </a:p>
        </p:txBody>
      </p:sp>
      <p:cxnSp>
        <p:nvCxnSpPr>
          <p:cNvPr id="69" name="Connecteur droit avec flèche 68"/>
          <p:cNvCxnSpPr/>
          <p:nvPr/>
        </p:nvCxnSpPr>
        <p:spPr>
          <a:xfrm flipV="1">
            <a:off x="8261410" y="7151897"/>
            <a:ext cx="632455" cy="52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p:nvPr/>
        </p:nvCxnSpPr>
        <p:spPr>
          <a:xfrm flipV="1">
            <a:off x="8270528" y="7650587"/>
            <a:ext cx="623337" cy="2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p:nvPr/>
        </p:nvCxnSpPr>
        <p:spPr>
          <a:xfrm>
            <a:off x="8270528" y="7670250"/>
            <a:ext cx="607843" cy="48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ZoneTexte 71"/>
          <p:cNvSpPr txBox="1"/>
          <p:nvPr/>
        </p:nvSpPr>
        <p:spPr>
          <a:xfrm>
            <a:off x="8914989" y="6986683"/>
            <a:ext cx="2938231" cy="369332"/>
          </a:xfrm>
          <a:prstGeom prst="rect">
            <a:avLst/>
          </a:prstGeom>
          <a:noFill/>
        </p:spPr>
        <p:txBody>
          <a:bodyPr wrap="square" rtlCol="0">
            <a:spAutoFit/>
          </a:bodyPr>
          <a:lstStyle/>
          <a:p>
            <a:r>
              <a:rPr lang="fr-FR" dirty="0" smtClean="0"/>
              <a:t>Filaire</a:t>
            </a:r>
            <a:endParaRPr lang="fr-FR" dirty="0"/>
          </a:p>
        </p:txBody>
      </p:sp>
      <p:sp>
        <p:nvSpPr>
          <p:cNvPr id="73" name="ZoneTexte 72"/>
          <p:cNvSpPr txBox="1"/>
          <p:nvPr/>
        </p:nvSpPr>
        <p:spPr>
          <a:xfrm>
            <a:off x="8971822" y="7465921"/>
            <a:ext cx="2938231" cy="369332"/>
          </a:xfrm>
          <a:prstGeom prst="rect">
            <a:avLst/>
          </a:prstGeom>
          <a:noFill/>
        </p:spPr>
        <p:txBody>
          <a:bodyPr wrap="square" rtlCol="0">
            <a:spAutoFit/>
          </a:bodyPr>
          <a:lstStyle/>
          <a:p>
            <a:r>
              <a:rPr lang="fr-FR" dirty="0" smtClean="0"/>
              <a:t>Transmission Wifi</a:t>
            </a:r>
            <a:endParaRPr lang="fr-FR" dirty="0"/>
          </a:p>
        </p:txBody>
      </p:sp>
      <p:sp>
        <p:nvSpPr>
          <p:cNvPr id="74" name="ZoneTexte 73"/>
          <p:cNvSpPr txBox="1"/>
          <p:nvPr/>
        </p:nvSpPr>
        <p:spPr>
          <a:xfrm>
            <a:off x="8971822" y="7922197"/>
            <a:ext cx="2938231" cy="369332"/>
          </a:xfrm>
          <a:prstGeom prst="rect">
            <a:avLst/>
          </a:prstGeom>
          <a:noFill/>
        </p:spPr>
        <p:txBody>
          <a:bodyPr wrap="square" rtlCol="0">
            <a:spAutoFit/>
          </a:bodyPr>
          <a:lstStyle/>
          <a:p>
            <a:r>
              <a:rPr lang="fr-FR" dirty="0" smtClean="0"/>
              <a:t>Transmission Bluetooth</a:t>
            </a:r>
            <a:endParaRPr lang="fr-FR" dirty="0"/>
          </a:p>
        </p:txBody>
      </p:sp>
      <p:cxnSp>
        <p:nvCxnSpPr>
          <p:cNvPr id="75" name="Connecteur droit 74"/>
          <p:cNvCxnSpPr/>
          <p:nvPr/>
        </p:nvCxnSpPr>
        <p:spPr>
          <a:xfrm flipV="1">
            <a:off x="-16042" y="865286"/>
            <a:ext cx="12208042" cy="17030"/>
          </a:xfrm>
          <a:prstGeom prst="line">
            <a:avLst/>
          </a:prstGeom>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331940" y="2085255"/>
            <a:ext cx="2530257" cy="646331"/>
          </a:xfrm>
          <a:prstGeom prst="rect">
            <a:avLst/>
          </a:prstGeom>
          <a:noFill/>
        </p:spPr>
        <p:txBody>
          <a:bodyPr wrap="square" rtlCol="0">
            <a:spAutoFit/>
          </a:bodyPr>
          <a:lstStyle/>
          <a:p>
            <a:r>
              <a:rPr lang="fr-FR" dirty="0" smtClean="0"/>
              <a:t>FP 1 : Déplacement du robot</a:t>
            </a:r>
            <a:endParaRPr lang="fr-FR" dirty="0"/>
          </a:p>
        </p:txBody>
      </p:sp>
      <p:cxnSp>
        <p:nvCxnSpPr>
          <p:cNvPr id="77" name="Connecteur droit avec flèche 76"/>
          <p:cNvCxnSpPr/>
          <p:nvPr/>
        </p:nvCxnSpPr>
        <p:spPr>
          <a:xfrm flipV="1">
            <a:off x="3445746" y="1499933"/>
            <a:ext cx="529390" cy="78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eur droit avec flèche 77"/>
          <p:cNvCxnSpPr/>
          <p:nvPr/>
        </p:nvCxnSpPr>
        <p:spPr>
          <a:xfrm flipV="1">
            <a:off x="3487505" y="2583697"/>
            <a:ext cx="487631" cy="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p:nvPr/>
        </p:nvCxnSpPr>
        <p:spPr>
          <a:xfrm>
            <a:off x="3498832" y="2869573"/>
            <a:ext cx="415442" cy="539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ZoneTexte 79"/>
          <p:cNvSpPr txBox="1"/>
          <p:nvPr/>
        </p:nvSpPr>
        <p:spPr>
          <a:xfrm>
            <a:off x="4081381" y="4307909"/>
            <a:ext cx="3641558" cy="1200329"/>
          </a:xfrm>
          <a:prstGeom prst="rect">
            <a:avLst/>
          </a:prstGeom>
          <a:noFill/>
        </p:spPr>
        <p:txBody>
          <a:bodyPr wrap="square" rtlCol="0">
            <a:spAutoFit/>
          </a:bodyPr>
          <a:lstStyle/>
          <a:p>
            <a:r>
              <a:rPr lang="fr-FR" dirty="0" smtClean="0"/>
              <a:t>Application et contrôle via ordinateur externe et transmission des commandes via moyen de transmission</a:t>
            </a:r>
            <a:endParaRPr lang="fr-FR" dirty="0"/>
          </a:p>
        </p:txBody>
      </p:sp>
      <p:sp>
        <p:nvSpPr>
          <p:cNvPr id="81" name="ZoneTexte 80"/>
          <p:cNvSpPr txBox="1"/>
          <p:nvPr/>
        </p:nvSpPr>
        <p:spPr>
          <a:xfrm>
            <a:off x="4230197" y="3392069"/>
            <a:ext cx="3641558" cy="369332"/>
          </a:xfrm>
          <a:prstGeom prst="rect">
            <a:avLst/>
          </a:prstGeom>
          <a:noFill/>
        </p:spPr>
        <p:txBody>
          <a:bodyPr wrap="square" rtlCol="0">
            <a:spAutoFit/>
          </a:bodyPr>
          <a:lstStyle/>
          <a:p>
            <a:r>
              <a:rPr lang="fr-FR" dirty="0" smtClean="0"/>
              <a:t>Déplacement maritime</a:t>
            </a:r>
            <a:endParaRPr lang="fr-FR" dirty="0"/>
          </a:p>
        </p:txBody>
      </p:sp>
      <p:sp>
        <p:nvSpPr>
          <p:cNvPr id="82" name="ZoneTexte 81"/>
          <p:cNvSpPr txBox="1"/>
          <p:nvPr/>
        </p:nvSpPr>
        <p:spPr>
          <a:xfrm>
            <a:off x="4138507" y="2417341"/>
            <a:ext cx="3641558" cy="369332"/>
          </a:xfrm>
          <a:prstGeom prst="rect">
            <a:avLst/>
          </a:prstGeom>
          <a:noFill/>
        </p:spPr>
        <p:txBody>
          <a:bodyPr wrap="square" rtlCol="0">
            <a:spAutoFit/>
          </a:bodyPr>
          <a:lstStyle/>
          <a:p>
            <a:r>
              <a:rPr lang="fr-FR" dirty="0" smtClean="0"/>
              <a:t>Déplacement aérien</a:t>
            </a:r>
            <a:endParaRPr lang="fr-FR" dirty="0"/>
          </a:p>
        </p:txBody>
      </p:sp>
      <p:cxnSp>
        <p:nvCxnSpPr>
          <p:cNvPr id="83" name="Connecteur droit avec flèche 82"/>
          <p:cNvCxnSpPr/>
          <p:nvPr/>
        </p:nvCxnSpPr>
        <p:spPr>
          <a:xfrm flipV="1">
            <a:off x="8159361" y="1118548"/>
            <a:ext cx="529417" cy="336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83"/>
          <p:cNvCxnSpPr/>
          <p:nvPr/>
        </p:nvCxnSpPr>
        <p:spPr>
          <a:xfrm flipV="1">
            <a:off x="8168479" y="1433360"/>
            <a:ext cx="623337" cy="2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p:nvPr/>
        </p:nvCxnSpPr>
        <p:spPr>
          <a:xfrm>
            <a:off x="8168479" y="1453023"/>
            <a:ext cx="623337" cy="29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ZoneTexte 85"/>
          <p:cNvSpPr txBox="1"/>
          <p:nvPr/>
        </p:nvSpPr>
        <p:spPr>
          <a:xfrm>
            <a:off x="8888947" y="880462"/>
            <a:ext cx="2938231" cy="369332"/>
          </a:xfrm>
          <a:prstGeom prst="rect">
            <a:avLst/>
          </a:prstGeom>
          <a:noFill/>
        </p:spPr>
        <p:txBody>
          <a:bodyPr wrap="square" rtlCol="0">
            <a:spAutoFit/>
          </a:bodyPr>
          <a:lstStyle/>
          <a:p>
            <a:r>
              <a:rPr lang="fr-FR" dirty="0" smtClean="0"/>
              <a:t>Roues</a:t>
            </a:r>
            <a:endParaRPr lang="fr-FR" dirty="0"/>
          </a:p>
        </p:txBody>
      </p:sp>
      <p:sp>
        <p:nvSpPr>
          <p:cNvPr id="87" name="ZoneTexte 86"/>
          <p:cNvSpPr txBox="1"/>
          <p:nvPr/>
        </p:nvSpPr>
        <p:spPr>
          <a:xfrm>
            <a:off x="8869773" y="1248694"/>
            <a:ext cx="2938231" cy="369332"/>
          </a:xfrm>
          <a:prstGeom prst="rect">
            <a:avLst/>
          </a:prstGeom>
          <a:noFill/>
        </p:spPr>
        <p:txBody>
          <a:bodyPr wrap="square" rtlCol="0">
            <a:spAutoFit/>
          </a:bodyPr>
          <a:lstStyle/>
          <a:p>
            <a:r>
              <a:rPr lang="fr-FR" dirty="0" smtClean="0"/>
              <a:t>Chenilles</a:t>
            </a:r>
            <a:endParaRPr lang="fr-FR" dirty="0"/>
          </a:p>
        </p:txBody>
      </p:sp>
      <p:sp>
        <p:nvSpPr>
          <p:cNvPr id="88" name="ZoneTexte 87"/>
          <p:cNvSpPr txBox="1"/>
          <p:nvPr/>
        </p:nvSpPr>
        <p:spPr>
          <a:xfrm>
            <a:off x="8900015" y="1576298"/>
            <a:ext cx="2938231" cy="369332"/>
          </a:xfrm>
          <a:prstGeom prst="rect">
            <a:avLst/>
          </a:prstGeom>
          <a:noFill/>
        </p:spPr>
        <p:txBody>
          <a:bodyPr wrap="square" rtlCol="0">
            <a:spAutoFit/>
          </a:bodyPr>
          <a:lstStyle/>
          <a:p>
            <a:r>
              <a:rPr lang="fr-FR" dirty="0" smtClean="0"/>
              <a:t>Pattes</a:t>
            </a:r>
            <a:endParaRPr lang="fr-FR" dirty="0"/>
          </a:p>
        </p:txBody>
      </p:sp>
      <p:cxnSp>
        <p:nvCxnSpPr>
          <p:cNvPr id="89" name="Connecteur droit avec flèche 88"/>
          <p:cNvCxnSpPr/>
          <p:nvPr/>
        </p:nvCxnSpPr>
        <p:spPr>
          <a:xfrm flipV="1">
            <a:off x="8193298" y="2246040"/>
            <a:ext cx="467461" cy="31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89"/>
          <p:cNvCxnSpPr/>
          <p:nvPr/>
        </p:nvCxnSpPr>
        <p:spPr>
          <a:xfrm>
            <a:off x="8195854" y="2551662"/>
            <a:ext cx="464905" cy="235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p:cNvCxnSpPr/>
          <p:nvPr/>
        </p:nvCxnSpPr>
        <p:spPr>
          <a:xfrm flipV="1">
            <a:off x="8187678" y="3459269"/>
            <a:ext cx="473081" cy="12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ZoneTexte 91"/>
          <p:cNvSpPr txBox="1"/>
          <p:nvPr/>
        </p:nvSpPr>
        <p:spPr>
          <a:xfrm>
            <a:off x="8754208" y="2065007"/>
            <a:ext cx="2938231" cy="369332"/>
          </a:xfrm>
          <a:prstGeom prst="rect">
            <a:avLst/>
          </a:prstGeom>
          <a:noFill/>
        </p:spPr>
        <p:txBody>
          <a:bodyPr wrap="square" rtlCol="0">
            <a:spAutoFit/>
          </a:bodyPr>
          <a:lstStyle/>
          <a:p>
            <a:r>
              <a:rPr lang="fr-FR" dirty="0" smtClean="0"/>
              <a:t>Jetpack</a:t>
            </a:r>
            <a:endParaRPr lang="fr-FR" dirty="0"/>
          </a:p>
        </p:txBody>
      </p:sp>
      <p:sp>
        <p:nvSpPr>
          <p:cNvPr id="93" name="ZoneTexte 92"/>
          <p:cNvSpPr txBox="1"/>
          <p:nvPr/>
        </p:nvSpPr>
        <p:spPr>
          <a:xfrm>
            <a:off x="8754208" y="2612075"/>
            <a:ext cx="2938231" cy="369332"/>
          </a:xfrm>
          <a:prstGeom prst="rect">
            <a:avLst/>
          </a:prstGeom>
          <a:noFill/>
        </p:spPr>
        <p:txBody>
          <a:bodyPr wrap="square" rtlCol="0">
            <a:spAutoFit/>
          </a:bodyPr>
          <a:lstStyle/>
          <a:p>
            <a:r>
              <a:rPr lang="fr-FR" dirty="0" smtClean="0"/>
              <a:t>Fusées</a:t>
            </a:r>
            <a:endParaRPr lang="fr-FR" dirty="0"/>
          </a:p>
        </p:txBody>
      </p:sp>
      <p:sp>
        <p:nvSpPr>
          <p:cNvPr id="94" name="ZoneTexte 93"/>
          <p:cNvSpPr txBox="1"/>
          <p:nvPr/>
        </p:nvSpPr>
        <p:spPr>
          <a:xfrm>
            <a:off x="8764234" y="3252399"/>
            <a:ext cx="2938231" cy="369332"/>
          </a:xfrm>
          <a:prstGeom prst="rect">
            <a:avLst/>
          </a:prstGeom>
          <a:noFill/>
        </p:spPr>
        <p:txBody>
          <a:bodyPr wrap="square" rtlCol="0">
            <a:spAutoFit/>
          </a:bodyPr>
          <a:lstStyle/>
          <a:p>
            <a:r>
              <a:rPr lang="fr-FR" dirty="0" smtClean="0"/>
              <a:t>Flotteurs</a:t>
            </a:r>
            <a:endParaRPr lang="fr-FR" dirty="0"/>
          </a:p>
        </p:txBody>
      </p:sp>
    </p:spTree>
    <p:extLst>
      <p:ext uri="{BB962C8B-B14F-4D97-AF65-F5344CB8AC3E}">
        <p14:creationId xmlns:p14="http://schemas.microsoft.com/office/powerpoint/2010/main" val="159705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2849314738"/>
              </p:ext>
            </p:extLst>
          </p:nvPr>
        </p:nvGraphicFramePr>
        <p:xfrm>
          <a:off x="0" y="0"/>
          <a:ext cx="12192000" cy="12344400"/>
        </p:xfrm>
        <a:graphic>
          <a:graphicData uri="http://schemas.openxmlformats.org/drawingml/2006/table">
            <a:tbl>
              <a:tblPr firstRow="1" bandRow="1">
                <a:tableStyleId>{5C22544A-7EE6-4342-B048-85BDC9FD1C3A}</a:tableStyleId>
              </a:tblPr>
              <a:tblGrid>
                <a:gridCol w="1219200"/>
                <a:gridCol w="1219200"/>
                <a:gridCol w="1138989"/>
                <a:gridCol w="1299411"/>
                <a:gridCol w="1219200"/>
                <a:gridCol w="1219200"/>
                <a:gridCol w="1219200"/>
                <a:gridCol w="1219200"/>
                <a:gridCol w="1219200"/>
                <a:gridCol w="1219200"/>
              </a:tblGrid>
              <a:tr h="685800">
                <a:tc>
                  <a:txBody>
                    <a:bodyPr/>
                    <a:lstStyle/>
                    <a:p>
                      <a:endParaRPr lang="fr-FR" dirty="0"/>
                    </a:p>
                  </a:txBody>
                  <a:tcPr/>
                </a:tc>
                <a:tc>
                  <a:txBody>
                    <a:bodyPr/>
                    <a:lstStyle/>
                    <a:p>
                      <a:pPr algn="ctr"/>
                      <a:r>
                        <a:rPr lang="fr-FR" dirty="0" smtClean="0"/>
                        <a:t>FP1</a:t>
                      </a:r>
                      <a:endParaRPr lang="fr-FR" dirty="0"/>
                    </a:p>
                  </a:txBody>
                  <a:tcPr/>
                </a:tc>
                <a:tc>
                  <a:txBody>
                    <a:bodyPr/>
                    <a:lstStyle/>
                    <a:p>
                      <a:pPr algn="ctr"/>
                      <a:r>
                        <a:rPr lang="fr-FR" dirty="0" smtClean="0"/>
                        <a:t>FP2</a:t>
                      </a:r>
                      <a:endParaRPr lang="fr-FR" dirty="0"/>
                    </a:p>
                  </a:txBody>
                  <a:tcPr/>
                </a:tc>
                <a:tc>
                  <a:txBody>
                    <a:bodyPr/>
                    <a:lstStyle/>
                    <a:p>
                      <a:pPr algn="ctr"/>
                      <a:r>
                        <a:rPr lang="fr-FR" dirty="0" smtClean="0"/>
                        <a:t>FP3</a:t>
                      </a:r>
                      <a:endParaRPr lang="fr-FR" dirty="0"/>
                    </a:p>
                  </a:txBody>
                  <a:tcPr/>
                </a:tc>
                <a:tc>
                  <a:txBody>
                    <a:bodyPr/>
                    <a:lstStyle/>
                    <a:p>
                      <a:pPr algn="ctr"/>
                      <a:r>
                        <a:rPr lang="fr-FR" dirty="0" smtClean="0"/>
                        <a:t>FC1</a:t>
                      </a:r>
                      <a:endParaRPr lang="fr-FR" dirty="0"/>
                    </a:p>
                  </a:txBody>
                  <a:tcPr/>
                </a:tc>
                <a:tc>
                  <a:txBody>
                    <a:bodyPr/>
                    <a:lstStyle/>
                    <a:p>
                      <a:pPr algn="ctr"/>
                      <a:r>
                        <a:rPr lang="fr-FR" dirty="0" smtClean="0"/>
                        <a:t>FC2</a:t>
                      </a:r>
                      <a:endParaRPr lang="fr-FR" dirty="0"/>
                    </a:p>
                  </a:txBody>
                  <a:tcPr/>
                </a:tc>
                <a:tc>
                  <a:txBody>
                    <a:bodyPr/>
                    <a:lstStyle/>
                    <a:p>
                      <a:pPr algn="ctr"/>
                      <a:r>
                        <a:rPr lang="fr-FR" dirty="0" smtClean="0"/>
                        <a:t>FC3</a:t>
                      </a:r>
                      <a:endParaRPr lang="fr-FR" dirty="0"/>
                    </a:p>
                  </a:txBody>
                  <a:tcPr/>
                </a:tc>
                <a:tc>
                  <a:txBody>
                    <a:bodyPr/>
                    <a:lstStyle/>
                    <a:p>
                      <a:pPr algn="ctr"/>
                      <a:r>
                        <a:rPr lang="fr-FR" dirty="0" smtClean="0"/>
                        <a:t>FC4</a:t>
                      </a:r>
                      <a:endParaRPr lang="fr-FR" dirty="0"/>
                    </a:p>
                  </a:txBody>
                  <a:tcPr/>
                </a:tc>
                <a:tc>
                  <a:txBody>
                    <a:bodyPr/>
                    <a:lstStyle/>
                    <a:p>
                      <a:pPr algn="ctr"/>
                      <a:r>
                        <a:rPr lang="fr-FR" dirty="0" smtClean="0"/>
                        <a:t>FC5</a:t>
                      </a:r>
                      <a:endParaRPr lang="fr-FR" dirty="0"/>
                    </a:p>
                  </a:txBody>
                  <a:tcPr/>
                </a:tc>
                <a:tc>
                  <a:txBody>
                    <a:bodyPr/>
                    <a:lstStyle/>
                    <a:p>
                      <a:pPr algn="ctr"/>
                      <a:r>
                        <a:rPr lang="fr-FR" dirty="0" smtClean="0"/>
                        <a:t>FC6</a:t>
                      </a:r>
                      <a:endParaRPr lang="fr-FR" dirty="0"/>
                    </a:p>
                  </a:txBody>
                  <a:tcPr/>
                </a:tc>
              </a:tr>
              <a:tr h="685800">
                <a:tc>
                  <a:txBody>
                    <a:bodyPr/>
                    <a:lstStyle/>
                    <a:p>
                      <a:r>
                        <a:rPr lang="fr-FR" sz="1600" b="1" i="1" u="none" dirty="0" smtClean="0"/>
                        <a:t>Déplacement</a:t>
                      </a:r>
                      <a:r>
                        <a:rPr lang="fr-FR" sz="1600" b="1" i="1" u="none" baseline="0" dirty="0" smtClean="0"/>
                        <a:t> du robot</a:t>
                      </a:r>
                      <a:endParaRPr lang="fr-FR" sz="1600" b="1" i="1" u="none"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r h="685800">
                <a:tc>
                  <a:txBody>
                    <a:bodyPr/>
                    <a:lstStyle/>
                    <a:p>
                      <a:r>
                        <a:rPr lang="fr-FR" dirty="0" smtClean="0"/>
                        <a:t>Roues</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r>
              <a:tr h="685800">
                <a:tc>
                  <a:txBody>
                    <a:bodyPr/>
                    <a:lstStyle/>
                    <a:p>
                      <a:r>
                        <a:rPr lang="fr-FR" dirty="0" smtClean="0"/>
                        <a:t>Chenilles</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r>
              <a:tr h="685800">
                <a:tc>
                  <a:txBody>
                    <a:bodyPr/>
                    <a:lstStyle/>
                    <a:p>
                      <a:r>
                        <a:rPr lang="fr-FR" dirty="0" smtClean="0"/>
                        <a:t>Pattes</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92D050"/>
                    </a:solidFill>
                  </a:tcPr>
                </a:tc>
              </a:tr>
              <a:tr h="685800">
                <a:tc>
                  <a:txBody>
                    <a:bodyPr/>
                    <a:lstStyle/>
                    <a:p>
                      <a:r>
                        <a:rPr lang="fr-FR" dirty="0" smtClean="0"/>
                        <a:t>Jetpack</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r>
              <a:tr h="685800">
                <a:tc>
                  <a:txBody>
                    <a:bodyPr/>
                    <a:lstStyle/>
                    <a:p>
                      <a:r>
                        <a:rPr lang="fr-FR" dirty="0" smtClean="0"/>
                        <a:t>Fusées</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r>
              <a:tr h="685800">
                <a:tc>
                  <a:txBody>
                    <a:bodyPr/>
                    <a:lstStyle/>
                    <a:p>
                      <a:r>
                        <a:rPr lang="fr-FR" dirty="0" smtClean="0"/>
                        <a:t>Flotteurs</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r>
              <a:tr h="685800">
                <a:tc>
                  <a:txBody>
                    <a:bodyPr/>
                    <a:lstStyle/>
                    <a:p>
                      <a:r>
                        <a:rPr lang="fr-FR" sz="1600" b="1" i="1" dirty="0" smtClean="0"/>
                        <a:t>Contrôle</a:t>
                      </a:r>
                      <a:r>
                        <a:rPr lang="fr-FR" sz="1600" b="1" i="1" baseline="0" dirty="0" smtClean="0"/>
                        <a:t> via ordinateur</a:t>
                      </a:r>
                      <a:endParaRPr lang="fr-FR" sz="1600" b="1" i="1" dirty="0"/>
                    </a:p>
                  </a:txBody>
                  <a:tcPr/>
                </a:tc>
                <a:tc>
                  <a:txBody>
                    <a:bodyPr/>
                    <a:lstStyle/>
                    <a:p>
                      <a:endParaRPr lang="fr-FR" sz="1600" dirty="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tr>
              <a:tr h="685800">
                <a:tc>
                  <a:txBody>
                    <a:bodyPr/>
                    <a:lstStyle/>
                    <a:p>
                      <a:r>
                        <a:rPr lang="fr-FR" sz="1600" dirty="0" smtClean="0"/>
                        <a:t>Filaire</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r>
              <a:tr h="685800">
                <a:tc>
                  <a:txBody>
                    <a:bodyPr/>
                    <a:lstStyle/>
                    <a:p>
                      <a:r>
                        <a:rPr lang="fr-FR" sz="1600" dirty="0" smtClean="0"/>
                        <a:t>Wifi</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dirty="0"/>
                    </a:p>
                  </a:txBody>
                  <a:tcPr>
                    <a:solidFill>
                      <a:srgbClr val="92D050"/>
                    </a:solidFill>
                  </a:tcPr>
                </a:tc>
                <a:tc>
                  <a:txBody>
                    <a:bodyPr/>
                    <a:lstStyle/>
                    <a:p>
                      <a:endParaRPr lang="fr-FR" sz="1600"/>
                    </a:p>
                  </a:txBody>
                  <a:tcPr>
                    <a:solidFill>
                      <a:srgbClr val="92D050"/>
                    </a:solidFill>
                  </a:tcPr>
                </a:tc>
              </a:tr>
              <a:tr h="685800">
                <a:tc>
                  <a:txBody>
                    <a:bodyPr/>
                    <a:lstStyle/>
                    <a:p>
                      <a:r>
                        <a:rPr lang="fr-FR" sz="1600" dirty="0" smtClean="0"/>
                        <a:t>Bluetooth</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r>
              <a:tr h="685800">
                <a:tc>
                  <a:txBody>
                    <a:bodyPr/>
                    <a:lstStyle/>
                    <a:p>
                      <a:r>
                        <a:rPr lang="fr-FR" sz="1600" dirty="0" smtClean="0"/>
                        <a:t>Clavier</a:t>
                      </a:r>
                      <a:r>
                        <a:rPr lang="fr-FR" sz="1600" baseline="0" dirty="0" smtClean="0"/>
                        <a:t> branché</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FF000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dirty="0"/>
                    </a:p>
                  </a:txBody>
                  <a:tcPr>
                    <a:solidFill>
                      <a:srgbClr val="FF0000"/>
                    </a:solidFill>
                  </a:tcPr>
                </a:tc>
              </a:tr>
              <a:tr h="685800">
                <a:tc>
                  <a:txBody>
                    <a:bodyPr/>
                    <a:lstStyle/>
                    <a:p>
                      <a:r>
                        <a:rPr lang="fr-FR" sz="1600" dirty="0" smtClean="0"/>
                        <a:t>Joystick</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FF000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FF0000"/>
                    </a:solidFill>
                  </a:tcPr>
                </a:tc>
              </a:tr>
              <a:tr h="685800">
                <a:tc>
                  <a:txBody>
                    <a:bodyPr/>
                    <a:lstStyle/>
                    <a:p>
                      <a:r>
                        <a:rPr lang="fr-FR" sz="1600" b="1" i="1" dirty="0" smtClean="0"/>
                        <a:t>Contrôle </a:t>
                      </a:r>
                      <a:r>
                        <a:rPr lang="fr-FR" sz="1600" b="1" i="1" baseline="0" dirty="0" smtClean="0"/>
                        <a:t>via smartphone</a:t>
                      </a:r>
                      <a:endParaRPr lang="fr-FR" sz="1600" b="1" i="1" dirty="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a:p>
                  </a:txBody>
                  <a:tcPr/>
                </a:tc>
                <a:tc>
                  <a:txBody>
                    <a:bodyPr/>
                    <a:lstStyle/>
                    <a:p>
                      <a:endParaRPr lang="fr-FR" sz="1600" dirty="0"/>
                    </a:p>
                  </a:txBody>
                  <a:tcPr/>
                </a:tc>
                <a:tc>
                  <a:txBody>
                    <a:bodyPr/>
                    <a:lstStyle/>
                    <a:p>
                      <a:endParaRPr lang="fr-FR" sz="1600"/>
                    </a:p>
                  </a:txBody>
                  <a:tcPr/>
                </a:tc>
                <a:tc>
                  <a:txBody>
                    <a:bodyPr/>
                    <a:lstStyle/>
                    <a:p>
                      <a:endParaRPr lang="fr-FR" sz="1600"/>
                    </a:p>
                  </a:txBody>
                  <a:tcPr/>
                </a:tc>
                <a:tc>
                  <a:txBody>
                    <a:bodyPr/>
                    <a:lstStyle/>
                    <a:p>
                      <a:endParaRPr lang="fr-FR" sz="1600"/>
                    </a:p>
                  </a:txBody>
                  <a:tcPr/>
                </a:tc>
              </a:tr>
              <a:tr h="685800">
                <a:tc>
                  <a:txBody>
                    <a:bodyPr/>
                    <a:lstStyle/>
                    <a:p>
                      <a:r>
                        <a:rPr lang="fr-FR" sz="1600" dirty="0" smtClean="0"/>
                        <a:t>Filaire</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FF0000"/>
                    </a:solidFill>
                  </a:tcPr>
                </a:tc>
              </a:tr>
              <a:tr h="685800">
                <a:tc>
                  <a:txBody>
                    <a:bodyPr/>
                    <a:lstStyle/>
                    <a:p>
                      <a:r>
                        <a:rPr lang="fr-FR" sz="1600" dirty="0" smtClean="0"/>
                        <a:t>Wifi</a:t>
                      </a:r>
                      <a:endParaRPr lang="fr-FR" sz="1600" dirty="0"/>
                    </a:p>
                  </a:txBody>
                  <a:tcPr/>
                </a:tc>
                <a:tc>
                  <a:txBody>
                    <a:bodyPr/>
                    <a:lstStyle/>
                    <a:p>
                      <a:endParaRPr lang="fr-FR" sz="160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dirty="0"/>
                    </a:p>
                  </a:txBody>
                  <a:tcPr>
                    <a:solidFill>
                      <a:srgbClr val="92D050"/>
                    </a:solidFill>
                  </a:tcPr>
                </a:tc>
              </a:tr>
              <a:tr h="685800">
                <a:tc>
                  <a:txBody>
                    <a:bodyPr/>
                    <a:lstStyle/>
                    <a:p>
                      <a:r>
                        <a:rPr lang="fr-FR" sz="1600" dirty="0" smtClean="0"/>
                        <a:t>Bluetooth</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r>
            </a:tbl>
          </a:graphicData>
        </a:graphic>
      </p:graphicFrame>
    </p:spTree>
    <p:extLst>
      <p:ext uri="{BB962C8B-B14F-4D97-AF65-F5344CB8AC3E}">
        <p14:creationId xmlns:p14="http://schemas.microsoft.com/office/powerpoint/2010/main" val="224007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81263" y="401053"/>
            <a:ext cx="11165305" cy="2308324"/>
          </a:xfrm>
          <a:prstGeom prst="rect">
            <a:avLst/>
          </a:prstGeom>
          <a:noFill/>
        </p:spPr>
        <p:txBody>
          <a:bodyPr wrap="square" rtlCol="0">
            <a:spAutoFit/>
          </a:bodyPr>
          <a:lstStyle/>
          <a:p>
            <a:r>
              <a:rPr lang="fr-FR" dirty="0" smtClean="0"/>
              <a:t>Compte tenu de l’existant et des contraintes de simplicité et de praticité :</a:t>
            </a:r>
          </a:p>
          <a:p>
            <a:r>
              <a:rPr lang="fr-FR" dirty="0"/>
              <a:t>	</a:t>
            </a:r>
          </a:p>
          <a:p>
            <a:r>
              <a:rPr lang="fr-FR" dirty="0" smtClean="0"/>
              <a:t>	La solution retenue avec le client pour le déplacement du robot sera le déplacement terrestre via des roues. Les déplacements aériens et maritimes ne sont pas demandés et présentent des risques beaucoup plus importants.</a:t>
            </a:r>
          </a:p>
          <a:p>
            <a:r>
              <a:rPr lang="fr-FR" dirty="0" smtClean="0"/>
              <a:t>	</a:t>
            </a:r>
            <a:endParaRPr lang="fr-FR" dirty="0"/>
          </a:p>
          <a:p>
            <a:r>
              <a:rPr lang="fr-FR" dirty="0" smtClean="0"/>
              <a:t>	Les solutions retenues pour le contrôle de ce déplacement sont la transmission via Wifi, simple à mettre en place, et la transmission filaire pour le déplacement via ordinateur, si la liaison wifi venait à échouer ou être indisponible pour certains ordinateurs.</a:t>
            </a:r>
            <a:endParaRPr lang="fr-FR" dirty="0"/>
          </a:p>
        </p:txBody>
      </p:sp>
    </p:spTree>
    <p:extLst>
      <p:ext uri="{BB962C8B-B14F-4D97-AF65-F5344CB8AC3E}">
        <p14:creationId xmlns:p14="http://schemas.microsoft.com/office/powerpoint/2010/main" val="901514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122</Words>
  <Application>Microsoft Office PowerPoint</Application>
  <PresentationFormat>Grand écran</PresentationFormat>
  <Paragraphs>57</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Fanch</dc:creator>
  <cp:lastModifiedBy>Pierre-yves Mingam</cp:lastModifiedBy>
  <cp:revision>20</cp:revision>
  <dcterms:created xsi:type="dcterms:W3CDTF">2016-01-08T08:48:01Z</dcterms:created>
  <dcterms:modified xsi:type="dcterms:W3CDTF">2016-02-23T14:09:01Z</dcterms:modified>
</cp:coreProperties>
</file>