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9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2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9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9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0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5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1C3A-BFD2-431A-8E15-E18C1493F38D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B58C-1199-4A9A-B92F-CA7561D4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72896"/>
              </p:ext>
            </p:extLst>
          </p:nvPr>
        </p:nvGraphicFramePr>
        <p:xfrm>
          <a:off x="0" y="1"/>
          <a:ext cx="12192000" cy="879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020947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 d’appréciation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Fléxibilité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Déclencher les moteurs suivant les commandes </a:t>
                      </a:r>
                      <a:r>
                        <a:rPr lang="fr-FR" dirty="0" smtClean="0"/>
                        <a:t>reçues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de déclenchement</a:t>
                      </a:r>
                    </a:p>
                    <a:p>
                      <a:r>
                        <a:rPr lang="fr-FR" dirty="0" smtClean="0"/>
                        <a:t>- Accélération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Instantanée</a:t>
                      </a:r>
                    </a:p>
                    <a:p>
                      <a:r>
                        <a:rPr lang="fr-FR" dirty="0" smtClean="0"/>
                        <a:t>- 6 secondes d’accélérations maximal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+/- 1 seconde</a:t>
                      </a:r>
                    </a:p>
                    <a:p>
                      <a:r>
                        <a:rPr lang="fr-FR" dirty="0" smtClean="0"/>
                        <a:t>- +/- 2 secondes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Afficher le niveau de batterie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</a:t>
                      </a:r>
                      <a:r>
                        <a:rPr lang="fr-FR" dirty="0" smtClean="0"/>
                        <a:t>de remontée des informations</a:t>
                      </a:r>
                    </a:p>
                    <a:p>
                      <a:r>
                        <a:rPr lang="fr-FR" dirty="0" smtClean="0"/>
                        <a:t>- Véracité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des informations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Instantanée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 Informations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vraies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+/- </a:t>
                      </a:r>
                      <a:r>
                        <a:rPr lang="fr-FR" dirty="0" smtClean="0"/>
                        <a:t>1 seconde</a:t>
                      </a:r>
                    </a:p>
                    <a:p>
                      <a:r>
                        <a:rPr lang="fr-FR" dirty="0" smtClean="0"/>
                        <a:t>- Erreurs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mineures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Recevoir</a:t>
                      </a:r>
                      <a:r>
                        <a:rPr lang="fr-FR" baseline="0" dirty="0" smtClean="0"/>
                        <a:t> des commandes via ordinateur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</a:t>
                      </a:r>
                      <a:r>
                        <a:rPr lang="fr-FR" dirty="0" smtClean="0"/>
                        <a:t>de transmission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Moins d’une seconde entre l’envoi et la réception de la commande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Aucune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Recevoir des commandes</a:t>
                      </a:r>
                      <a:r>
                        <a:rPr lang="fr-FR" baseline="0" dirty="0" smtClean="0"/>
                        <a:t> via smartphone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Vitesse </a:t>
                      </a:r>
                      <a:r>
                        <a:rPr lang="fr-FR" dirty="0" smtClean="0"/>
                        <a:t>de transmission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Moins d’une seconde entre l’envoi et la réception de la commande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Aucune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S’adapter</a:t>
                      </a:r>
                      <a:r>
                        <a:rPr lang="fr-FR" baseline="0" dirty="0" smtClean="0"/>
                        <a:t> au support physique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Angle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de la pente du support physique</a:t>
                      </a:r>
                    </a:p>
                    <a:p>
                      <a:r>
                        <a:rPr lang="fr-FR" baseline="0" dirty="0" smtClean="0"/>
                        <a:t>- Arrêt si détection d’obstacles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5 </a:t>
                      </a:r>
                      <a:r>
                        <a:rPr lang="fr-FR" dirty="0" smtClean="0"/>
                        <a:t>degré de pente </a:t>
                      </a:r>
                      <a:r>
                        <a:rPr lang="fr-FR" dirty="0" smtClean="0"/>
                        <a:t>maximal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1 seconde maximale</a:t>
                      </a:r>
                      <a:r>
                        <a:rPr lang="fr-FR" baseline="0" dirty="0" smtClean="0"/>
                        <a:t> de temps de réaction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+/- </a:t>
                      </a:r>
                      <a:r>
                        <a:rPr lang="fr-FR" dirty="0" smtClean="0"/>
                        <a:t>5 degrés de </a:t>
                      </a:r>
                      <a:r>
                        <a:rPr lang="fr-FR" dirty="0" smtClean="0"/>
                        <a:t>pente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aucune</a:t>
                      </a:r>
                      <a:endParaRPr lang="fr-FR" dirty="0"/>
                    </a:p>
                  </a:txBody>
                  <a:tcPr/>
                </a:tc>
              </a:tr>
              <a:tr h="908001">
                <a:tc>
                  <a:txBody>
                    <a:bodyPr/>
                    <a:lstStyle/>
                    <a:p>
                      <a:r>
                        <a:rPr lang="fr-FR" dirty="0" smtClean="0"/>
                        <a:t>Arrêt</a:t>
                      </a:r>
                      <a:r>
                        <a:rPr lang="fr-FR" baseline="0" dirty="0" smtClean="0"/>
                        <a:t> complet en cas de perte du signal ou des commandes ou via bouton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 Temps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d’arrêt du robot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instantané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+/-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1 seconde</a:t>
                      </a:r>
                      <a:endParaRPr lang="fr-FR" dirty="0"/>
                    </a:p>
                  </a:txBody>
                  <a:tcPr/>
                </a:tc>
              </a:tr>
              <a:tr h="591501">
                <a:tc>
                  <a:txBody>
                    <a:bodyPr/>
                    <a:lstStyle/>
                    <a:p>
                      <a:r>
                        <a:rPr lang="fr-FR" dirty="0" smtClean="0"/>
                        <a:t>Veille automatique si niveau de batterie faible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Temps </a:t>
                      </a:r>
                      <a:r>
                        <a:rPr lang="fr-FR" dirty="0" smtClean="0"/>
                        <a:t>de mise en veille</a:t>
                      </a:r>
                    </a:p>
                    <a:p>
                      <a:r>
                        <a:rPr lang="fr-FR" dirty="0" smtClean="0"/>
                        <a:t>- Message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d’avertissement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Moins d’une minute pour la mise en</a:t>
                      </a:r>
                      <a:r>
                        <a:rPr lang="fr-FR" baseline="0" dirty="0" smtClean="0"/>
                        <a:t> veille après sauvegarde des programmes</a:t>
                      </a:r>
                    </a:p>
                    <a:p>
                      <a:r>
                        <a:rPr lang="fr-FR" baseline="0" dirty="0" smtClean="0"/>
                        <a:t>- Affichage automatique et durée de 15 secondes pour le message d’avertissement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1 minute maxi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Durée de +/- </a:t>
                      </a:r>
                      <a:r>
                        <a:rPr lang="fr-FR" smtClean="0"/>
                        <a:t>10 secondes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42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215</Words>
  <Application>Microsoft Office PowerPoint</Application>
  <PresentationFormat>Grand écran</PresentationFormat>
  <Paragraphs>44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23</cp:revision>
  <dcterms:created xsi:type="dcterms:W3CDTF">2016-01-05T08:22:34Z</dcterms:created>
  <dcterms:modified xsi:type="dcterms:W3CDTF">2016-01-05T09:22:45Z</dcterms:modified>
</cp:coreProperties>
</file>