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10" autoAdjust="0"/>
    <p:restoredTop sz="95133" autoAdjust="0"/>
  </p:normalViewPr>
  <p:slideViewPr>
    <p:cSldViewPr snapToGrid="0">
      <p:cViewPr>
        <p:scale>
          <a:sx n="66" d="100"/>
          <a:sy n="66" d="100"/>
        </p:scale>
        <p:origin x="114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89D84-61C4-4B88-AB7D-052D6546558C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AC4DE-9F83-455F-921B-7357D26DA0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02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FC65-3672-427A-AF3F-40285A3B9693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77AF-7029-459D-82B0-45B13AEB7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53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FC65-3672-427A-AF3F-40285A3B9693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77AF-7029-459D-82B0-45B13AEB7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59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FC65-3672-427A-AF3F-40285A3B9693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77AF-7029-459D-82B0-45B13AEB7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56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FC65-3672-427A-AF3F-40285A3B9693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77AF-7029-459D-82B0-45B13AEB7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9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FC65-3672-427A-AF3F-40285A3B9693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77AF-7029-459D-82B0-45B13AEB7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86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FC65-3672-427A-AF3F-40285A3B9693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77AF-7029-459D-82B0-45B13AEB7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02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FC65-3672-427A-AF3F-40285A3B9693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77AF-7029-459D-82B0-45B13AEB7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51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FC65-3672-427A-AF3F-40285A3B9693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77AF-7029-459D-82B0-45B13AEB7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69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FC65-3672-427A-AF3F-40285A3B9693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77AF-7029-459D-82B0-45B13AEB7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85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FC65-3672-427A-AF3F-40285A3B9693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77AF-7029-459D-82B0-45B13AEB7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27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FC65-3672-427A-AF3F-40285A3B9693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77AF-7029-459D-82B0-45B13AEB7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71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2FC65-3672-427A-AF3F-40285A3B9693}" type="datetimeFigureOut">
              <a:rPr lang="fr-FR" smtClean="0"/>
              <a:t>05/01/2016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377AF-7029-459D-82B0-45B13AEB78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14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985943"/>
              </p:ext>
            </p:extLst>
          </p:nvPr>
        </p:nvGraphicFramePr>
        <p:xfrm>
          <a:off x="-2626819" y="0"/>
          <a:ext cx="14818820" cy="13406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764"/>
                <a:gridCol w="2963764"/>
                <a:gridCol w="2963764"/>
                <a:gridCol w="2963764"/>
                <a:gridCol w="2963764"/>
              </a:tblGrid>
              <a:tr h="979714">
                <a:tc gridSpan="2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Titre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Test </a:t>
                      </a:r>
                      <a:r>
                        <a:rPr lang="fr-FR" sz="4400" dirty="0" smtClean="0"/>
                        <a:t>du déclenchement du moteur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979714">
                <a:tc gridSpan="2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Objectif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Vérifier que les cas d’erreurs possibles</a:t>
                      </a:r>
                      <a:r>
                        <a:rPr lang="fr-FR" sz="3200" baseline="0" dirty="0" smtClean="0"/>
                        <a:t> ont bien été prévus </a:t>
                      </a:r>
                      <a:r>
                        <a:rPr lang="fr-FR" sz="3200" baseline="0" dirty="0" smtClean="0"/>
                        <a:t>et que le moteur est bien déclenché à la bonne intensité à la réception de la commande</a:t>
                      </a:r>
                      <a:endParaRPr lang="fr-FR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 gridSpan="2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Exigence du test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Tous</a:t>
                      </a:r>
                      <a:r>
                        <a:rPr lang="fr-FR" sz="3200" baseline="0" dirty="0" smtClean="0"/>
                        <a:t> les tests doivent passer pour certifier que ce module fonctionne correctement</a:t>
                      </a:r>
                      <a:endParaRPr lang="fr-FR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 gridSpan="2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Exécutable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3200" dirty="0" err="1" smtClean="0"/>
                        <a:t>Commande.c</a:t>
                      </a:r>
                      <a:endParaRPr lang="fr-FR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 gridSpan="2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Environnement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3200" dirty="0" err="1" smtClean="0"/>
                        <a:t>Debian,gcc</a:t>
                      </a:r>
                      <a:endParaRPr lang="fr-FR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4400" b="1" dirty="0" smtClean="0"/>
                        <a:t>ID</a:t>
                      </a:r>
                      <a:endParaRPr lang="fr-FR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b="1" dirty="0" smtClean="0"/>
                        <a:t>Démarche</a:t>
                      </a:r>
                      <a:endParaRPr lang="fr-FR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smtClean="0"/>
                        <a:t>Données entrées</a:t>
                      </a:r>
                      <a:endParaRPr lang="fr-FR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smtClean="0"/>
                        <a:t>Comportement</a:t>
                      </a:r>
                      <a:r>
                        <a:rPr lang="fr-FR" sz="3200" b="1" baseline="0" dirty="0" smtClean="0"/>
                        <a:t> attendu</a:t>
                      </a:r>
                      <a:endParaRPr lang="fr-FR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smtClean="0"/>
                        <a:t>Validation</a:t>
                      </a:r>
                      <a:endParaRPr lang="fr-FR" sz="3200" b="1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1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Lancement</a:t>
                      </a:r>
                      <a:r>
                        <a:rPr lang="fr-FR" baseline="0" dirty="0" smtClean="0"/>
                        <a:t> de l’exécutable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/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Déclenchement des deux moteurs vers l’avant à </a:t>
                      </a:r>
                      <a:r>
                        <a:rPr lang="fr-FR" dirty="0" err="1" smtClean="0"/>
                        <a:t>mi-intensité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2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Passer</a:t>
                      </a:r>
                      <a:r>
                        <a:rPr lang="fr-FR" baseline="0" dirty="0" smtClean="0"/>
                        <a:t> en paramètre à la fonction</a:t>
                      </a:r>
                      <a:r>
                        <a:rPr lang="fr-FR" dirty="0" smtClean="0"/>
                        <a:t> deux nombres entiers </a:t>
                      </a:r>
                      <a:r>
                        <a:rPr lang="fr-FR" dirty="0" smtClean="0"/>
                        <a:t>positifs différents supérieurs</a:t>
                      </a:r>
                      <a:r>
                        <a:rPr lang="fr-FR" baseline="0" dirty="0" smtClean="0"/>
                        <a:t> à 128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150,180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Déclenchement</a:t>
                      </a:r>
                      <a:r>
                        <a:rPr lang="fr-FR" baseline="0" dirty="0" smtClean="0"/>
                        <a:t> des deux moteurs vers l’avant à intensité différentes (le robot avance en diagonale)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3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Passer</a:t>
                      </a:r>
                      <a:r>
                        <a:rPr lang="fr-FR" baseline="0" dirty="0" smtClean="0"/>
                        <a:t> en paramètre à la fonction</a:t>
                      </a:r>
                      <a:r>
                        <a:rPr lang="fr-FR" dirty="0" smtClean="0"/>
                        <a:t> deux nombres entiers </a:t>
                      </a:r>
                      <a:r>
                        <a:rPr lang="fr-FR" dirty="0" smtClean="0"/>
                        <a:t>positifs différents inférieurs à 128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40,80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Déclenchement</a:t>
                      </a:r>
                      <a:r>
                        <a:rPr lang="fr-FR" baseline="0" dirty="0" smtClean="0"/>
                        <a:t> des deux moteurs vers l’arrière à intensité différentes (le robot recule en diagonale)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4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Passer</a:t>
                      </a:r>
                      <a:r>
                        <a:rPr lang="fr-FR" baseline="0" dirty="0" smtClean="0"/>
                        <a:t> en paramètre à la fonction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smtClean="0"/>
                        <a:t>deux fois le</a:t>
                      </a:r>
                      <a:r>
                        <a:rPr lang="fr-FR" baseline="0" dirty="0" smtClean="0"/>
                        <a:t> nombre 128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128,128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Le robot s’arrête (ou</a:t>
                      </a:r>
                      <a:r>
                        <a:rPr lang="fr-FR" baseline="0" dirty="0" smtClean="0"/>
                        <a:t> ne bouge pas s’il était déjà à l’arrêt)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5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Passer</a:t>
                      </a:r>
                      <a:r>
                        <a:rPr lang="fr-FR" baseline="0" dirty="0" smtClean="0"/>
                        <a:t> en paramètre à la fonction</a:t>
                      </a:r>
                      <a:r>
                        <a:rPr lang="fr-FR" dirty="0" smtClean="0"/>
                        <a:t> deux nombres entiers positifs différents,</a:t>
                      </a:r>
                      <a:r>
                        <a:rPr lang="fr-FR" baseline="0" dirty="0" smtClean="0"/>
                        <a:t> l’un supérieur à 128, l’autre inférieur à 128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60,180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Le robot tourne sur lui-même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6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Passer</a:t>
                      </a:r>
                      <a:r>
                        <a:rPr lang="fr-FR" baseline="0" dirty="0" smtClean="0"/>
                        <a:t> en paramètre à la fonction</a:t>
                      </a:r>
                      <a:r>
                        <a:rPr lang="fr-FR" dirty="0" smtClean="0"/>
                        <a:t> deux caractères quelconques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A, 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Aucune exécution</a:t>
                      </a:r>
                      <a:r>
                        <a:rPr lang="fr-FR" baseline="0" dirty="0" smtClean="0"/>
                        <a:t> et redemande des entrées valides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61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049448"/>
              </p:ext>
            </p:extLst>
          </p:nvPr>
        </p:nvGraphicFramePr>
        <p:xfrm>
          <a:off x="-2626819" y="0"/>
          <a:ext cx="14818820" cy="1103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764"/>
                <a:gridCol w="2963764"/>
                <a:gridCol w="2963764"/>
                <a:gridCol w="2963764"/>
                <a:gridCol w="2963764"/>
              </a:tblGrid>
              <a:tr h="979714">
                <a:tc gridSpan="2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Titre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Test </a:t>
                      </a:r>
                      <a:r>
                        <a:rPr lang="fr-FR" sz="4400" dirty="0" smtClean="0"/>
                        <a:t>de réception des</a:t>
                      </a:r>
                      <a:r>
                        <a:rPr lang="fr-FR" sz="4400" baseline="0" dirty="0" smtClean="0"/>
                        <a:t> commandes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979714">
                <a:tc gridSpan="2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Objectif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Vérifier que </a:t>
                      </a:r>
                      <a:r>
                        <a:rPr lang="fr-FR" sz="3200" dirty="0" smtClean="0"/>
                        <a:t>les commandes</a:t>
                      </a:r>
                      <a:r>
                        <a:rPr lang="fr-FR" sz="3200" baseline="0" dirty="0" smtClean="0"/>
                        <a:t> reçues correspondent bien à des commandes connues</a:t>
                      </a:r>
                      <a:endParaRPr lang="fr-FR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 gridSpan="2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Exigence du test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Tous</a:t>
                      </a:r>
                      <a:r>
                        <a:rPr lang="fr-FR" sz="3200" baseline="0" dirty="0" smtClean="0"/>
                        <a:t> les tests doivent passer pour certifier que ce module fonctionne correctement</a:t>
                      </a:r>
                      <a:endParaRPr lang="fr-FR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 gridSpan="2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Exécutable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3200" dirty="0" err="1" smtClean="0"/>
                        <a:t>reception.c</a:t>
                      </a:r>
                      <a:endParaRPr lang="fr-FR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 gridSpan="2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Environnement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3200" dirty="0" err="1" smtClean="0"/>
                        <a:t>Debian,gcc</a:t>
                      </a:r>
                      <a:endParaRPr lang="fr-FR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4400" b="1" dirty="0" smtClean="0"/>
                        <a:t>ID</a:t>
                      </a:r>
                      <a:endParaRPr lang="fr-FR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b="1" dirty="0" smtClean="0"/>
                        <a:t>Démarche</a:t>
                      </a:r>
                      <a:endParaRPr lang="fr-FR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smtClean="0"/>
                        <a:t>Données entrées</a:t>
                      </a:r>
                      <a:endParaRPr lang="fr-FR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smtClean="0"/>
                        <a:t>Comportement</a:t>
                      </a:r>
                      <a:r>
                        <a:rPr lang="fr-FR" sz="3200" b="1" baseline="0" dirty="0" smtClean="0"/>
                        <a:t> attendu</a:t>
                      </a:r>
                      <a:endParaRPr lang="fr-FR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smtClean="0"/>
                        <a:t>Validation</a:t>
                      </a:r>
                      <a:endParaRPr lang="fr-FR" sz="3200" b="1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1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Envoyer la commande pour récupérer le mode de fonctionnement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0x2B en liaison</a:t>
                      </a:r>
                      <a:r>
                        <a:rPr lang="fr-FR" baseline="0" dirty="0" smtClean="0"/>
                        <a:t> série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Affichage sur la console du</a:t>
                      </a:r>
                      <a:r>
                        <a:rPr lang="fr-FR" baseline="0" dirty="0" smtClean="0"/>
                        <a:t> mode de fonctionnement du </a:t>
                      </a:r>
                      <a:r>
                        <a:rPr lang="fr-FR" baseline="0" dirty="0" err="1" smtClean="0"/>
                        <a:t>controleur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2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Envoyer</a:t>
                      </a:r>
                      <a:r>
                        <a:rPr lang="fr-FR" baseline="0" dirty="0" smtClean="0"/>
                        <a:t> la commande pour récupérer la vitesse du moteur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0x21 en liaison</a:t>
                      </a:r>
                      <a:r>
                        <a:rPr lang="fr-FR" baseline="0" dirty="0" smtClean="0"/>
                        <a:t> série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Affichage</a:t>
                      </a:r>
                      <a:r>
                        <a:rPr lang="fr-FR" baseline="0" dirty="0" smtClean="0"/>
                        <a:t> sur la console de la vitesse du moteur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3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Envoyer la commande pour forcer la</a:t>
                      </a:r>
                      <a:r>
                        <a:rPr lang="fr-FR" baseline="0" dirty="0" smtClean="0"/>
                        <a:t> vitesse du moteur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0x31 en liaison</a:t>
                      </a:r>
                      <a:r>
                        <a:rPr lang="fr-FR" baseline="0" dirty="0" smtClean="0"/>
                        <a:t> série, suivi de 0xFF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Démarrage du moteur 1 à pleine puissance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4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Envoyer</a:t>
                      </a:r>
                      <a:r>
                        <a:rPr lang="fr-FR" baseline="0" dirty="0" smtClean="0"/>
                        <a:t> la commande pour récupérer la vitesse du moteur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0x22 en liaison</a:t>
                      </a:r>
                      <a:r>
                        <a:rPr lang="fr-FR" baseline="0" dirty="0" smtClean="0"/>
                        <a:t> série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Affichage</a:t>
                      </a:r>
                      <a:r>
                        <a:rPr lang="fr-FR" baseline="0" dirty="0" smtClean="0"/>
                        <a:t> sur la console de la vitesse du moteur 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5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Envoyer la commande pour forcer la</a:t>
                      </a:r>
                      <a:r>
                        <a:rPr lang="fr-FR" baseline="0" dirty="0" smtClean="0"/>
                        <a:t> vitesse du moteur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0x312en liaison</a:t>
                      </a:r>
                      <a:r>
                        <a:rPr lang="fr-FR" baseline="0" dirty="0" smtClean="0"/>
                        <a:t> série, suivi de 0xFF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Démarrage du moteur 2 à pleine puissance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65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754107"/>
              </p:ext>
            </p:extLst>
          </p:nvPr>
        </p:nvGraphicFramePr>
        <p:xfrm>
          <a:off x="-2626819" y="0"/>
          <a:ext cx="14818820" cy="1103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764"/>
                <a:gridCol w="2963764"/>
                <a:gridCol w="2963764"/>
                <a:gridCol w="2963764"/>
                <a:gridCol w="2963764"/>
              </a:tblGrid>
              <a:tr h="979714">
                <a:tc gridSpan="2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Titre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Test </a:t>
                      </a:r>
                      <a:r>
                        <a:rPr lang="fr-FR" sz="4400" dirty="0" smtClean="0"/>
                        <a:t>d’envoi des</a:t>
                      </a:r>
                      <a:r>
                        <a:rPr lang="fr-FR" sz="4400" baseline="0" dirty="0" smtClean="0"/>
                        <a:t> commandes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979714">
                <a:tc gridSpan="2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Objectif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Vérifier que </a:t>
                      </a:r>
                      <a:r>
                        <a:rPr lang="fr-FR" sz="3200" dirty="0" smtClean="0"/>
                        <a:t>les commandes</a:t>
                      </a:r>
                      <a:r>
                        <a:rPr lang="fr-FR" sz="3200" baseline="0" dirty="0" smtClean="0"/>
                        <a:t> prévues sont bien transmises</a:t>
                      </a:r>
                      <a:endParaRPr lang="fr-FR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 gridSpan="2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Exigence du test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Tous</a:t>
                      </a:r>
                      <a:r>
                        <a:rPr lang="fr-FR" sz="3200" baseline="0" dirty="0" smtClean="0"/>
                        <a:t> les tests doivent passer pour certifier que ce module fonctionne correctement</a:t>
                      </a:r>
                      <a:endParaRPr lang="fr-FR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 gridSpan="2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Exécutable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3200" dirty="0" err="1" smtClean="0"/>
                        <a:t>transmission.c</a:t>
                      </a:r>
                      <a:endParaRPr lang="fr-FR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 gridSpan="2">
                  <a:txBody>
                    <a:bodyPr/>
                    <a:lstStyle/>
                    <a:p>
                      <a:pPr algn="ctr"/>
                      <a:r>
                        <a:rPr lang="fr-FR" sz="4400" dirty="0" smtClean="0"/>
                        <a:t>Environnement</a:t>
                      </a:r>
                      <a:endParaRPr lang="fr-FR" sz="4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3200" dirty="0" err="1" smtClean="0"/>
                        <a:t>Debian,gcc</a:t>
                      </a:r>
                      <a:endParaRPr lang="fr-FR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4400" b="1" dirty="0" smtClean="0"/>
                        <a:t>ID</a:t>
                      </a:r>
                      <a:endParaRPr lang="fr-FR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b="1" dirty="0" smtClean="0"/>
                        <a:t>Démarche</a:t>
                      </a:r>
                      <a:endParaRPr lang="fr-FR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smtClean="0"/>
                        <a:t>Données entrées</a:t>
                      </a:r>
                      <a:endParaRPr lang="fr-FR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smtClean="0"/>
                        <a:t>Comportement</a:t>
                      </a:r>
                      <a:r>
                        <a:rPr lang="fr-FR" sz="3200" b="1" baseline="0" dirty="0" smtClean="0"/>
                        <a:t> attendu</a:t>
                      </a:r>
                      <a:endParaRPr lang="fr-FR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smtClean="0"/>
                        <a:t>Validation</a:t>
                      </a:r>
                      <a:endParaRPr lang="fr-FR" sz="3200" b="1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1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Envoyer la commande pour récupérer le mode de fonctionnement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0x2B en liaison</a:t>
                      </a:r>
                      <a:r>
                        <a:rPr lang="fr-FR" baseline="0" dirty="0" smtClean="0"/>
                        <a:t> série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Récupération de 0x2b sur le </a:t>
                      </a:r>
                      <a:r>
                        <a:rPr lang="fr-FR" dirty="0" err="1" smtClean="0"/>
                        <a:t>scanalogic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2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Envoyer</a:t>
                      </a:r>
                      <a:r>
                        <a:rPr lang="fr-FR" baseline="0" dirty="0" smtClean="0"/>
                        <a:t> la commande pour récupérer la vitesse du moteur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0x21 en liaison</a:t>
                      </a:r>
                      <a:r>
                        <a:rPr lang="fr-FR" baseline="0" dirty="0" smtClean="0"/>
                        <a:t> série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Récupération de 0x21 sur le </a:t>
                      </a:r>
                      <a:r>
                        <a:rPr lang="fr-FR" dirty="0" err="1" smtClean="0"/>
                        <a:t>scanalogic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3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Envoyer la commande pour forcer la</a:t>
                      </a:r>
                      <a:r>
                        <a:rPr lang="fr-FR" baseline="0" dirty="0" smtClean="0"/>
                        <a:t> vitesse du moteur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0x31 en liaison</a:t>
                      </a:r>
                      <a:r>
                        <a:rPr lang="fr-FR" baseline="0" dirty="0" smtClean="0"/>
                        <a:t> série, suivi de 0xFF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Récupération de 0x31</a:t>
                      </a:r>
                      <a:r>
                        <a:rPr lang="fr-FR" baseline="0" dirty="0" smtClean="0"/>
                        <a:t> et de 0xFF</a:t>
                      </a:r>
                      <a:r>
                        <a:rPr lang="fr-FR" dirty="0" smtClean="0"/>
                        <a:t> sur le </a:t>
                      </a:r>
                      <a:r>
                        <a:rPr lang="fr-FR" dirty="0" err="1" smtClean="0"/>
                        <a:t>scanalogic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4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Envoyer</a:t>
                      </a:r>
                      <a:r>
                        <a:rPr lang="fr-FR" baseline="0" dirty="0" smtClean="0"/>
                        <a:t> la commande pour récupérer la vitesse du moteur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0x22 en liaison</a:t>
                      </a:r>
                      <a:r>
                        <a:rPr lang="fr-FR" baseline="0" dirty="0" smtClean="0"/>
                        <a:t> série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Récupération de 0x22 sur le </a:t>
                      </a:r>
                      <a:r>
                        <a:rPr lang="fr-FR" dirty="0" err="1" smtClean="0"/>
                        <a:t>scanalogic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 smtClean="0"/>
                        <a:t>5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Envoyer la commande pour forcer la</a:t>
                      </a:r>
                      <a:r>
                        <a:rPr lang="fr-FR" baseline="0" dirty="0" smtClean="0"/>
                        <a:t> vitesse du moteur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0x32 en liaison</a:t>
                      </a:r>
                      <a:r>
                        <a:rPr lang="fr-FR" baseline="0" dirty="0" smtClean="0"/>
                        <a:t> série, suivi de 0xFF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Récupération de 0x32</a:t>
                      </a:r>
                      <a:r>
                        <a:rPr lang="fr-FR" baseline="0" dirty="0" smtClean="0"/>
                        <a:t> et de 0xFF</a:t>
                      </a:r>
                      <a:r>
                        <a:rPr lang="fr-FR" dirty="0" smtClean="0"/>
                        <a:t> sur le </a:t>
                      </a:r>
                      <a:r>
                        <a:rPr lang="fr-FR" dirty="0" err="1" smtClean="0"/>
                        <a:t>scanalogic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4177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539</Words>
  <Application>Microsoft Office PowerPoint</Application>
  <PresentationFormat>Grand écran</PresentationFormat>
  <Paragraphs>109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Fanch</dc:creator>
  <cp:lastModifiedBy>Fanch</cp:lastModifiedBy>
  <cp:revision>308</cp:revision>
  <dcterms:created xsi:type="dcterms:W3CDTF">2015-03-11T08:09:43Z</dcterms:created>
  <dcterms:modified xsi:type="dcterms:W3CDTF">2016-01-05T09:17:55Z</dcterms:modified>
</cp:coreProperties>
</file>