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Muli" panose="020B0604020202020204" charset="0"/>
      <p:regular r:id="rId3"/>
    </p:embeddedFont>
    <p:embeddedFont>
      <p:font typeface="Muli Bold" panose="020B0604020202020204" charset="0"/>
      <p:regular r:id="rId4"/>
    </p:embeddedFont>
    <p:embeddedFont>
      <p:font typeface="Muli Semi-Bold" panose="020B0604020202020204" charset="0"/>
      <p:regular r:id="rId5"/>
    </p:embeddedFont>
    <p:embeddedFont>
      <p:font typeface="Open Sans" panose="020B0606030504020204" pitchFamily="3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rabando" userId="2c7235aa8075ae8b" providerId="LiveId" clId="{32EB92CF-EE3B-4254-8DD9-770BDEE4C110}"/>
    <pc:docChg chg="custSel modSld">
      <pc:chgData name="Pedro Sarabando" userId="2c7235aa8075ae8b" providerId="LiveId" clId="{32EB92CF-EE3B-4254-8DD9-770BDEE4C110}" dt="2024-06-14T15:44:20.173" v="1" actId="478"/>
      <pc:docMkLst>
        <pc:docMk/>
      </pc:docMkLst>
      <pc:sldChg chg="delSp mod">
        <pc:chgData name="Pedro Sarabando" userId="2c7235aa8075ae8b" providerId="LiveId" clId="{32EB92CF-EE3B-4254-8DD9-770BDEE4C110}" dt="2024-06-14T15:44:20.173" v="1" actId="478"/>
        <pc:sldMkLst>
          <pc:docMk/>
          <pc:sldMk cId="0" sldId="256"/>
        </pc:sldMkLst>
        <pc:spChg chg="del">
          <ac:chgData name="Pedro Sarabando" userId="2c7235aa8075ae8b" providerId="LiveId" clId="{32EB92CF-EE3B-4254-8DD9-770BDEE4C110}" dt="2024-06-14T15:44:20.173" v="1" actId="478"/>
          <ac:spMkLst>
            <pc:docMk/>
            <pc:sldMk cId="0" sldId="256"/>
            <ac:spMk id="21" creationId="{00000000-0000-0000-0000-000000000000}"/>
          </ac:spMkLst>
        </pc:spChg>
        <pc:spChg chg="del">
          <ac:chgData name="Pedro Sarabando" userId="2c7235aa8075ae8b" providerId="LiveId" clId="{32EB92CF-EE3B-4254-8DD9-770BDEE4C110}" dt="2024-06-14T15:44:18.648" v="0" actId="478"/>
          <ac:spMkLst>
            <pc:docMk/>
            <pc:sldMk cId="0" sldId="256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823237"/>
            <a:ext cx="18288000" cy="4065646"/>
            <a:chOff x="0" y="0"/>
            <a:chExt cx="4816593" cy="1070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0787"/>
            </a:xfrm>
            <a:custGeom>
              <a:avLst/>
              <a:gdLst/>
              <a:ahLst/>
              <a:cxnLst/>
              <a:rect l="l" t="t" r="r" b="b"/>
              <a:pathLst>
                <a:path w="4816592" h="1070787">
                  <a:moveTo>
                    <a:pt x="0" y="0"/>
                  </a:moveTo>
                  <a:lnTo>
                    <a:pt x="4816592" y="0"/>
                  </a:lnTo>
                  <a:lnTo>
                    <a:pt x="4816592" y="1070787"/>
                  </a:lnTo>
                  <a:lnTo>
                    <a:pt x="0" y="1070787"/>
                  </a:lnTo>
                  <a:close/>
                </a:path>
              </a:pathLst>
            </a:custGeom>
            <a:solidFill>
              <a:srgbClr val="00093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099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07987" y="410832"/>
            <a:ext cx="1187202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Muli Bold"/>
              </a:rPr>
              <a:t>Proto Personas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04918" y="4409752"/>
            <a:ext cx="5229534" cy="2406245"/>
            <a:chOff x="0" y="0"/>
            <a:chExt cx="6972712" cy="3208326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"/>
              <a:ext cx="6972712" cy="995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3"/>
                </a:lnSpc>
              </a:pPr>
              <a:r>
                <a:rPr lang="en-US" sz="2833">
                  <a:solidFill>
                    <a:srgbClr val="000937"/>
                  </a:solidFill>
                  <a:latin typeface="Muli Semi-Bold"/>
                </a:rPr>
                <a:t>Sacha Dubois</a:t>
              </a:r>
            </a:p>
            <a:p>
              <a:pPr marL="0" lvl="0" indent="0" algn="ct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937"/>
                  </a:solidFill>
                  <a:latin typeface="Muli"/>
                </a:rPr>
                <a:t>Gestora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9826"/>
              <a:ext cx="6972712" cy="196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799" lvl="1" indent="-215899" algn="ctr">
                <a:lnSpc>
                  <a:spcPts val="2399"/>
                </a:lnSpc>
                <a:buFont typeface="Arial"/>
                <a:buChar char="•"/>
              </a:pPr>
              <a:r>
                <a:rPr lang="en-US" sz="1999">
                  <a:solidFill>
                    <a:srgbClr val="000937"/>
                  </a:solidFill>
                  <a:latin typeface="Muli"/>
                </a:rPr>
                <a:t>Agenda apertada;</a:t>
              </a:r>
            </a:p>
            <a:p>
              <a:pPr algn="ctr">
                <a:lnSpc>
                  <a:spcPts val="2399"/>
                </a:lnSpc>
              </a:pPr>
              <a:endParaRPr lang="en-US" sz="1999">
                <a:solidFill>
                  <a:srgbClr val="000937"/>
                </a:solidFill>
                <a:latin typeface="Muli"/>
              </a:endParaRPr>
            </a:p>
            <a:p>
              <a:pPr marL="431799" lvl="1" indent="-215899" algn="ctr">
                <a:lnSpc>
                  <a:spcPts val="2399"/>
                </a:lnSpc>
                <a:buFont typeface="Arial"/>
                <a:buChar char="•"/>
              </a:pPr>
              <a:r>
                <a:rPr lang="en-US" sz="1999">
                  <a:solidFill>
                    <a:srgbClr val="000937"/>
                  </a:solidFill>
                  <a:latin typeface="Muli"/>
                </a:rPr>
                <a:t>Responsável por mais de uma equipe;</a:t>
              </a:r>
            </a:p>
            <a:p>
              <a:pPr algn="ctr">
                <a:lnSpc>
                  <a:spcPts val="2399"/>
                </a:lnSpc>
              </a:pPr>
              <a:endParaRPr lang="en-US" sz="1999">
                <a:solidFill>
                  <a:srgbClr val="000937"/>
                </a:solidFill>
                <a:latin typeface="Muli"/>
              </a:endParaRPr>
            </a:p>
            <a:p>
              <a:pPr marL="431799" lvl="1" indent="-215899" algn="ctr">
                <a:lnSpc>
                  <a:spcPts val="2399"/>
                </a:lnSpc>
                <a:buFont typeface="Arial"/>
                <a:buChar char="•"/>
              </a:pPr>
              <a:r>
                <a:rPr lang="en-US" sz="1999">
                  <a:solidFill>
                    <a:srgbClr val="000937"/>
                  </a:solidFill>
                  <a:latin typeface="Muli"/>
                </a:rPr>
                <a:t>Não é muito adepta a novas tecnologias;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95096" y="4223327"/>
            <a:ext cx="4816474" cy="2676105"/>
            <a:chOff x="0" y="0"/>
            <a:chExt cx="6421965" cy="35681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6421965" cy="980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2"/>
                </a:lnSpc>
              </a:pPr>
              <a:r>
                <a:rPr lang="en-US" sz="2732">
                  <a:solidFill>
                    <a:srgbClr val="000937"/>
                  </a:solidFill>
                  <a:latin typeface="Muli Semi-Bold"/>
                </a:rPr>
                <a:t>Blaise Martins</a:t>
              </a:r>
            </a:p>
            <a:p>
              <a:pPr marL="0" lvl="0" indent="0" algn="ctr">
                <a:lnSpc>
                  <a:spcPts val="233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937"/>
                  </a:solidFill>
                  <a:latin typeface="Muli"/>
                </a:rPr>
                <a:t>Analista de Quality Assurance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05941"/>
              <a:ext cx="6421965" cy="2362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2665" lvl="1" indent="-216333" algn="ctr">
                <a:lnSpc>
                  <a:spcPts val="2404"/>
                </a:lnSpc>
                <a:buFont typeface="Arial"/>
                <a:buChar char="•"/>
              </a:pPr>
              <a:r>
                <a:rPr lang="en-US" sz="2004">
                  <a:solidFill>
                    <a:srgbClr val="000937"/>
                  </a:solidFill>
                  <a:latin typeface="Muli"/>
                </a:rPr>
                <a:t> Alta Demanda constante;</a:t>
              </a:r>
            </a:p>
            <a:p>
              <a:pPr algn="ctr">
                <a:lnSpc>
                  <a:spcPts val="2404"/>
                </a:lnSpc>
              </a:pPr>
              <a:endParaRPr lang="en-US" sz="2004">
                <a:solidFill>
                  <a:srgbClr val="000937"/>
                </a:solidFill>
                <a:latin typeface="Muli"/>
              </a:endParaRPr>
            </a:p>
            <a:p>
              <a:pPr marL="432665" lvl="1" indent="-216333" algn="ctr">
                <a:lnSpc>
                  <a:spcPts val="2004"/>
                </a:lnSpc>
                <a:buFont typeface="Arial"/>
                <a:buChar char="•"/>
              </a:pPr>
              <a:r>
                <a:rPr lang="en-US" sz="2004">
                  <a:solidFill>
                    <a:srgbClr val="000937"/>
                  </a:solidFill>
                  <a:latin typeface="Muli"/>
                </a:rPr>
                <a:t>Problemas com concentração;</a:t>
              </a:r>
            </a:p>
            <a:p>
              <a:pPr algn="ctr">
                <a:lnSpc>
                  <a:spcPts val="2404"/>
                </a:lnSpc>
              </a:pPr>
              <a:endParaRPr lang="en-US" sz="2004">
                <a:solidFill>
                  <a:srgbClr val="000937"/>
                </a:solidFill>
                <a:latin typeface="Muli"/>
              </a:endParaRPr>
            </a:p>
            <a:p>
              <a:pPr marL="432665" lvl="1" indent="-216333" algn="ctr">
                <a:lnSpc>
                  <a:spcPts val="2404"/>
                </a:lnSpc>
                <a:buFont typeface="Arial"/>
                <a:buChar char="•"/>
              </a:pPr>
              <a:r>
                <a:rPr lang="en-US" sz="2004">
                  <a:solidFill>
                    <a:srgbClr val="000937"/>
                  </a:solidFill>
                  <a:latin typeface="Muli"/>
                </a:rPr>
                <a:t>Dificuldade em organizar seus horários;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67325" y="4223327"/>
            <a:ext cx="4315757" cy="2895926"/>
            <a:chOff x="0" y="0"/>
            <a:chExt cx="5754343" cy="386123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5754343" cy="922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937"/>
                  </a:solidFill>
                  <a:latin typeface="Muli Semi-Bold"/>
                </a:rPr>
                <a:t>Carl Miller</a:t>
              </a:r>
            </a:p>
            <a:p>
              <a:pPr marL="0" lvl="0" indent="0" algn="ctr">
                <a:lnSpc>
                  <a:spcPts val="233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937"/>
                  </a:solidFill>
                  <a:latin typeface="Muli"/>
                </a:rPr>
                <a:t>Gestor de Infraestrutura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21210"/>
              <a:ext cx="5754343" cy="274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ctr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Alta demanda de troca de equipamentos;</a:t>
              </a:r>
            </a:p>
            <a:p>
              <a:pPr algn="ctr">
                <a:lnSpc>
                  <a:spcPts val="1789"/>
                </a:lnSpc>
              </a:pPr>
              <a:endParaRPr lang="en-US" sz="2000">
                <a:solidFill>
                  <a:srgbClr val="000937"/>
                </a:solidFill>
                <a:latin typeface="Muli"/>
              </a:endParaRPr>
            </a:p>
            <a:p>
              <a:pPr marL="431801" lvl="1" indent="-215900" algn="ctr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Estressado;</a:t>
              </a:r>
            </a:p>
            <a:p>
              <a:pPr algn="ctr">
                <a:lnSpc>
                  <a:spcPts val="2400"/>
                </a:lnSpc>
              </a:pPr>
              <a:endParaRPr lang="en-US" sz="2000">
                <a:solidFill>
                  <a:srgbClr val="000937"/>
                </a:solidFill>
                <a:latin typeface="Muli"/>
              </a:endParaRPr>
            </a:p>
            <a:p>
              <a:pPr marL="431801" lvl="1" indent="-215900" algn="ctr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Sempre tendo que reagir a problemas;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477613" y="2260167"/>
            <a:ext cx="1981904" cy="1810759"/>
            <a:chOff x="0" y="0"/>
            <a:chExt cx="6950144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50145" cy="6349975"/>
            </a:xfrm>
            <a:custGeom>
              <a:avLst/>
              <a:gdLst/>
              <a:ahLst/>
              <a:cxnLst/>
              <a:rect l="l" t="t" r="r" b="b"/>
              <a:pathLst>
                <a:path w="6950145" h="634997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8523" r="-1852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545299" y="2260167"/>
            <a:ext cx="1981904" cy="1810759"/>
            <a:chOff x="0" y="0"/>
            <a:chExt cx="6950144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950145" cy="6349975"/>
            </a:xfrm>
            <a:custGeom>
              <a:avLst/>
              <a:gdLst/>
              <a:ahLst/>
              <a:cxnLst/>
              <a:rect l="l" t="t" r="r" b="b"/>
              <a:pathLst>
                <a:path w="6950145" h="634997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32088" b="-3208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225021" y="2260167"/>
            <a:ext cx="1981904" cy="1810759"/>
            <a:chOff x="0" y="0"/>
            <a:chExt cx="6950144" cy="63499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950145" cy="6349975"/>
            </a:xfrm>
            <a:custGeom>
              <a:avLst/>
              <a:gdLst/>
              <a:ahLst/>
              <a:cxnLst/>
              <a:rect l="l" t="t" r="r" b="b"/>
              <a:pathLst>
                <a:path w="6950145" h="634997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7570" t="-2281" r="-9071" b="-10563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151542" y="7296292"/>
            <a:ext cx="634047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219228" y="7296292"/>
            <a:ext cx="634047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898949" y="7296292"/>
            <a:ext cx="634047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02921" y="7680467"/>
            <a:ext cx="353128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Dificuldade em administrar múltiplas equipes e atender as necessidades de todas equipes.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770607" y="7680467"/>
            <a:ext cx="353128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Dificuldade em administrar o tempo e atender demandas, além da demora da solução de problemas técnicos.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450329" y="7680467"/>
            <a:ext cx="353128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Falta de previsibilidade para gestão de tarefas e conseguir atender uma alta demanda constante.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Muli Bold</vt:lpstr>
      <vt:lpstr>Open Sans</vt:lpstr>
      <vt:lpstr>Muli</vt:lpstr>
      <vt:lpstr>Muli Semi-Bold</vt:lpstr>
      <vt:lpstr>Calibri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Proto-Personas</dc:title>
  <cp:lastModifiedBy>Pedro Sarabando</cp:lastModifiedBy>
  <cp:revision>1</cp:revision>
  <dcterms:created xsi:type="dcterms:W3CDTF">2006-08-16T00:00:00Z</dcterms:created>
  <dcterms:modified xsi:type="dcterms:W3CDTF">2024-06-14T15:44:25Z</dcterms:modified>
  <dc:identifier>DAF-2lRaHIE</dc:identifier>
</cp:coreProperties>
</file>