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085" y="2335530"/>
            <a:ext cx="10995025" cy="2186940"/>
          </a:xfrm>
        </p:spPr>
        <p:txBody>
          <a:bodyPr>
            <a:noAutofit/>
          </a:bodyPr>
          <a:lstStyle/>
          <a:p>
            <a:r>
              <a:rPr lang="en-US" altLang="zh-CN" sz="4400" dirty="0">
                <a:effectLst/>
              </a:rPr>
              <a:t>Analysis of Distribution of Network Characetristics of Genes Displays Phosphorylation and Acetylation Crosstalk</a:t>
            </a:r>
            <a:endParaRPr lang="en-US" altLang="zh-CN" sz="4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short set of slides analyzes the distribution of network characteristics (closeness, degree, betweenness and pagerank) of genes producing proteins that displays phosphorylation and acetylation crosstalk in cancer. </a:t>
            </a:r>
            <a:endParaRPr lang="en-US"/>
          </a:p>
          <a:p>
            <a:r>
              <a:rPr lang="en-US"/>
              <a:t>The data are acquired from cancer study and CAROM results [1][2].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Cancer crosstalk data from paper:</a:t>
            </a:r>
            <a:r>
              <a:rPr lang="en-US" sz="2400"/>
              <a:t> </a:t>
            </a:r>
            <a:r>
              <a:rPr lang="en-US" sz="2000" i="1"/>
              <a:t>Pan-cancer analysis of post-translational modifications reveals shared patterns of protein regulation </a:t>
            </a:r>
            <a:r>
              <a:rPr lang="en-US" sz="2000"/>
              <a:t>SI table S6I.</a:t>
            </a:r>
            <a:endParaRPr lang="en-US" sz="2000"/>
          </a:p>
          <a:p>
            <a:r>
              <a:rPr lang="en-US" sz="2000"/>
              <a:t>Network characteristic data from paper: </a:t>
            </a:r>
            <a:r>
              <a:rPr lang="en-US" sz="2000" i="1"/>
              <a:t>Metabolic signatures of regulation by phosphorylation and acetylation </a:t>
            </a:r>
            <a:r>
              <a:rPr lang="en-US" sz="2000"/>
              <a:t>SI table S1S.</a:t>
            </a:r>
            <a:endParaRPr lang="en-US" sz="2000"/>
          </a:p>
          <a:p>
            <a:r>
              <a:rPr lang="en-US" sz="2000"/>
              <a:t>Mapping database from Uniprot website: https://www.uniprot.org/id-mapping</a:t>
            </a:r>
            <a:endParaRPr lang="en-US" sz="2000"/>
          </a:p>
          <a:p>
            <a:r>
              <a:rPr lang="en-US" sz="2000"/>
              <a:t>Separate negatively and positively correlated proteins.</a:t>
            </a:r>
            <a:endParaRPr lang="en-US" sz="2000"/>
          </a:p>
          <a:p>
            <a:r>
              <a:rPr lang="en-US" sz="2000"/>
              <a:t>Map to corresponding genes and filter through desired threshold.</a:t>
            </a:r>
            <a:endParaRPr lang="en-US" sz="2000"/>
          </a:p>
          <a:p>
            <a:r>
              <a:rPr lang="en-US" sz="2000"/>
              <a:t>Make boxplots for positively, negatively related genes and overall population distribution w.r.t betweenness, closeness, degree and pagerank.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Results: Threshold: correlation&gt;0</a:t>
            </a:r>
            <a:endParaRPr lang="en-US"/>
          </a:p>
        </p:txBody>
      </p:sp>
      <p:pic>
        <p:nvPicPr>
          <p:cNvPr id="4" name="Content Placeholder 3" descr="Comparison of distribution with Threshold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2535" y="1691640"/>
            <a:ext cx="68059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Results: Threshold: correlation&gt;0.2</a:t>
            </a:r>
            <a:endParaRPr lang="en-US"/>
          </a:p>
        </p:txBody>
      </p:sp>
      <p:pic>
        <p:nvPicPr>
          <p:cNvPr id="5" name="Content Placeholder 4" descr="Comparison of distribution with Threshold=0.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1900" y="1825625"/>
            <a:ext cx="68059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Results: Threshold: correlation&gt;0.5</a:t>
            </a:r>
            <a:endParaRPr lang="en-US"/>
          </a:p>
        </p:txBody>
      </p:sp>
      <p:pic>
        <p:nvPicPr>
          <p:cNvPr id="5" name="Content Placeholder 4" descr="Comparison of distribution with Threshold=0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1900" y="1825625"/>
            <a:ext cx="68059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Results: Threshold: correlation&gt;0.7</a:t>
            </a:r>
            <a:endParaRPr lang="en-US"/>
          </a:p>
        </p:txBody>
      </p:sp>
      <p:pic>
        <p:nvPicPr>
          <p:cNvPr id="5" name="Content Placeholder 4" descr="Comparison of distribution with Threshold=0.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1900" y="1825625"/>
            <a:ext cx="680593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WPS Writer</Application>
  <PresentationFormat>宽屏</PresentationFormat>
  <Paragraphs>25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汉仪君黑</vt:lpstr>
      <vt:lpstr>汉仪楷体KW</vt:lpstr>
      <vt:lpstr>®∫????????? Regular</vt:lpstr>
      <vt:lpstr>苹方-简</vt:lpstr>
      <vt:lpstr>WPS</vt:lpstr>
      <vt:lpstr>PowerPoint 演示文稿</vt:lpstr>
      <vt:lpstr>PowerPoint 演示文稿</vt:lpstr>
      <vt:lpstr>PowerPoint 演示文稿</vt:lpstr>
      <vt:lpstr>PowerPoint 演示文稿</vt:lpstr>
      <vt:lpstr>Results: Threshold: correlation&gt;0</vt:lpstr>
      <vt:lpstr>Results: Threshold: correlation&gt;0</vt:lpstr>
      <vt:lpstr>Results: Threshold: correlation&gt;0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[Êlεмεñt Illuмinasium]</cp:lastModifiedBy>
  <cp:revision>9</cp:revision>
  <dcterms:created xsi:type="dcterms:W3CDTF">2024-02-19T04:34:43Z</dcterms:created>
  <dcterms:modified xsi:type="dcterms:W3CDTF">2024-02-19T04:34:43Z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1033-6.4.0.8550</vt:lpwstr>
  </property>
  <property fmtid="{D5CDD505-2E9C-101B-9397-08002B2CF9AE}" pid="3" name="ICV">
    <vt:lpwstr>0737C985C31FBF2B4799D26563EF3497_41</vt:lpwstr>
  </property>
</Properties>
</file>