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ac5eb5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ac5eb5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e3aff23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e3aff23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ac5eb51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ac5eb51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c5eb51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c5eb51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e3aff2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e3aff2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3aff23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3aff23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95150"/>
            <a:ext cx="8520600" cy="29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tests for network characteristics of genes that display acetylation and phosphorylation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alpha 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through centralities in each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 and Kolmogorov–Smirnov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for significant difference between centrality distributions between each positive and negative correlations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 test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Kolmogorov–Smirnov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028" y="1152475"/>
            <a:ext cx="199827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586" y="1152475"/>
            <a:ext cx="193101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(blue negative, pink positive)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17638"/>
            <a:ext cx="31908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363" y="1565275"/>
            <a:ext cx="32099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950" y="1417613"/>
            <a:ext cx="31813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417625"/>
            <a:ext cx="3504868" cy="288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13720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330" y="1152475"/>
            <a:ext cx="33309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32727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540" y="1152475"/>
            <a:ext cx="30747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