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4" r:id="rId4"/>
    <p:sldMasterId id="2147483900" r:id="rId5"/>
  </p:sldMasterIdLst>
  <p:notesMasterIdLst>
    <p:notesMasterId r:id="rId24"/>
  </p:notesMasterIdLst>
  <p:handoutMasterIdLst>
    <p:handoutMasterId r:id="rId25"/>
  </p:handoutMasterIdLst>
  <p:sldIdLst>
    <p:sldId id="413" r:id="rId6"/>
    <p:sldId id="414" r:id="rId7"/>
    <p:sldId id="670" r:id="rId8"/>
    <p:sldId id="651" r:id="rId9"/>
    <p:sldId id="671" r:id="rId10"/>
    <p:sldId id="672" r:id="rId11"/>
    <p:sldId id="732" r:id="rId12"/>
    <p:sldId id="696" r:id="rId13"/>
    <p:sldId id="733" r:id="rId14"/>
    <p:sldId id="698" r:id="rId15"/>
    <p:sldId id="678" r:id="rId16"/>
    <p:sldId id="682" r:id="rId17"/>
    <p:sldId id="734" r:id="rId18"/>
    <p:sldId id="735" r:id="rId19"/>
    <p:sldId id="710" r:id="rId20"/>
    <p:sldId id="736" r:id="rId21"/>
    <p:sldId id="711" r:id="rId22"/>
    <p:sldId id="727" r:id="rId23"/>
  </p:sldIdLst>
  <p:sldSz cx="10059988" cy="7773988"/>
  <p:notesSz cx="6811963" cy="9942513"/>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448">
          <p15:clr>
            <a:srgbClr val="A4A3A4"/>
          </p15:clr>
        </p15:guide>
        <p15:guide id="2" orient="horz" pos="1075">
          <p15:clr>
            <a:srgbClr val="A4A3A4"/>
          </p15:clr>
        </p15:guide>
        <p15:guide id="3" orient="horz" pos="4551">
          <p15:clr>
            <a:srgbClr val="A4A3A4"/>
          </p15:clr>
        </p15:guide>
        <p15:guide id="4" orient="horz" pos="245">
          <p15:clr>
            <a:srgbClr val="A4A3A4"/>
          </p15:clr>
        </p15:guide>
        <p15:guide id="5" pos="3168">
          <p15:clr>
            <a:srgbClr val="A4A3A4"/>
          </p15:clr>
        </p15:guide>
        <p15:guide id="6" pos="281">
          <p15:clr>
            <a:srgbClr val="A4A3A4"/>
          </p15:clr>
        </p15:guide>
        <p15:guide id="7" pos="6128">
          <p15:clr>
            <a:srgbClr val="A4A3A4"/>
          </p15:clr>
        </p15:guide>
      </p15:sldGuideLst>
    </p:ext>
    <p:ext uri="{2D200454-40CA-4A62-9FC3-DE9A4176ACB9}">
      <p15:notesGuideLst xmlns:p15="http://schemas.microsoft.com/office/powerpoint/2012/main">
        <p15:guide id="1" orient="horz" pos="3132">
          <p15:clr>
            <a:srgbClr val="A4A3A4"/>
          </p15:clr>
        </p15:guide>
        <p15:guide id="2" pos="21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assij" initials="a" lastIdx="1" clrIdx="0"/>
  <p:cmAuthor id="1" name="Alex Wauters" initials="AW" lastIdx="24" clrIdx="1"/>
  <p:cmAuthor id="2" name="Rogiers, Mathijs (BE - Brussels)" initials="MRO" lastIdx="3" clrIdx="2"/>
  <p:cmAuthor id="3" name="Jan Goedgebeur" initials="JG" lastIdx="17" clrIdx="3"/>
  <p:cmAuthor id="4" name="Pascal Cuylaerts" initials="PCU" lastIdx="15"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A9B00"/>
    <a:srgbClr val="EF6A67"/>
    <a:srgbClr val="92D400"/>
    <a:srgbClr val="70F092"/>
    <a:srgbClr val="D1FF69"/>
    <a:srgbClr val="8BDEFF"/>
    <a:srgbClr val="00A1DE"/>
    <a:srgbClr val="E5FFAB"/>
    <a:srgbClr val="FFFFFF"/>
    <a:srgbClr val="0075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15" autoAdjust="0"/>
    <p:restoredTop sz="94485" autoAdjust="0"/>
  </p:normalViewPr>
  <p:slideViewPr>
    <p:cSldViewPr snapToGrid="0" showGuides="1">
      <p:cViewPr>
        <p:scale>
          <a:sx n="90" d="100"/>
          <a:sy n="90" d="100"/>
        </p:scale>
        <p:origin x="66" y="276"/>
      </p:cViewPr>
      <p:guideLst>
        <p:guide orient="horz" pos="2448"/>
        <p:guide orient="horz" pos="1075"/>
        <p:guide orient="horz" pos="4551"/>
        <p:guide orient="horz" pos="245"/>
        <p:guide pos="3168"/>
        <p:guide pos="281"/>
        <p:guide pos="6128"/>
      </p:guideLst>
    </p:cSldViewPr>
  </p:slideViewPr>
  <p:outlineViewPr>
    <p:cViewPr>
      <p:scale>
        <a:sx n="33" d="100"/>
        <a:sy n="33" d="100"/>
      </p:scale>
      <p:origin x="0" y="-1542"/>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5" d="100"/>
          <a:sy n="65" d="100"/>
        </p:scale>
        <p:origin x="2886" y="54"/>
      </p:cViewPr>
      <p:guideLst>
        <p:guide orient="horz" pos="3132"/>
        <p:guide pos="2146"/>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2" y="0"/>
            <a:ext cx="2952792" cy="497126"/>
          </a:xfrm>
          <a:prstGeom prst="rect">
            <a:avLst/>
          </a:prstGeom>
          <a:noFill/>
          <a:ln w="9525">
            <a:noFill/>
            <a:miter lim="800000"/>
            <a:headEnd/>
            <a:tailEnd/>
          </a:ln>
        </p:spPr>
        <p:txBody>
          <a:bodyPr vert="horz" wrap="square" lIns="60536" tIns="30268" rIns="60536" bIns="30268" numCol="1" anchor="t" anchorCtr="0" compatLnSpc="1">
            <a:prstTxWarp prst="textNoShape">
              <a:avLst/>
            </a:prstTxWarp>
          </a:bodyPr>
          <a:lstStyle>
            <a:lvl1pPr defTabSz="605917">
              <a:defRPr sz="800"/>
            </a:lvl1pPr>
          </a:lstStyle>
          <a:p>
            <a:endParaRPr lang="en-GB" dirty="0"/>
          </a:p>
        </p:txBody>
      </p:sp>
      <p:sp>
        <p:nvSpPr>
          <p:cNvPr id="3" name="Date Placeholder 2"/>
          <p:cNvSpPr>
            <a:spLocks noGrp="1"/>
          </p:cNvSpPr>
          <p:nvPr>
            <p:ph type="dt" sz="quarter" idx="1"/>
          </p:nvPr>
        </p:nvSpPr>
        <p:spPr bwMode="auto">
          <a:xfrm>
            <a:off x="3859175" y="0"/>
            <a:ext cx="2951224" cy="497126"/>
          </a:xfrm>
          <a:prstGeom prst="rect">
            <a:avLst/>
          </a:prstGeom>
          <a:noFill/>
          <a:ln w="9525">
            <a:noFill/>
            <a:miter lim="800000"/>
            <a:headEnd/>
            <a:tailEnd/>
          </a:ln>
        </p:spPr>
        <p:txBody>
          <a:bodyPr vert="horz" wrap="square" lIns="60536" tIns="30268" rIns="60536" bIns="30268" numCol="1" anchor="t" anchorCtr="0" compatLnSpc="1">
            <a:prstTxWarp prst="textNoShape">
              <a:avLst/>
            </a:prstTxWarp>
          </a:bodyPr>
          <a:lstStyle>
            <a:lvl1pPr algn="r" defTabSz="605917">
              <a:defRPr sz="800"/>
            </a:lvl1pPr>
          </a:lstStyle>
          <a:p>
            <a:fld id="{881FED58-90E2-475F-A916-696B8358D80D}" type="datetimeFigureOut">
              <a:rPr lang="en-US"/>
              <a:pPr/>
              <a:t>8/11/2014</a:t>
            </a:fld>
            <a:endParaRPr lang="en-GB" dirty="0"/>
          </a:p>
        </p:txBody>
      </p:sp>
      <p:sp>
        <p:nvSpPr>
          <p:cNvPr id="4" name="Footer Placeholder 3"/>
          <p:cNvSpPr>
            <a:spLocks noGrp="1"/>
          </p:cNvSpPr>
          <p:nvPr>
            <p:ph type="ftr" sz="quarter" idx="2"/>
          </p:nvPr>
        </p:nvSpPr>
        <p:spPr bwMode="auto">
          <a:xfrm>
            <a:off x="2" y="9443817"/>
            <a:ext cx="2952792" cy="497126"/>
          </a:xfrm>
          <a:prstGeom prst="rect">
            <a:avLst/>
          </a:prstGeom>
          <a:noFill/>
          <a:ln w="9525">
            <a:noFill/>
            <a:miter lim="800000"/>
            <a:headEnd/>
            <a:tailEnd/>
          </a:ln>
        </p:spPr>
        <p:txBody>
          <a:bodyPr vert="horz" wrap="square" lIns="60536" tIns="30268" rIns="60536" bIns="30268" numCol="1" anchor="b" anchorCtr="0" compatLnSpc="1">
            <a:prstTxWarp prst="textNoShape">
              <a:avLst/>
            </a:prstTxWarp>
          </a:bodyPr>
          <a:lstStyle>
            <a:lvl1pPr defTabSz="605917">
              <a:defRPr sz="800"/>
            </a:lvl1pPr>
          </a:lstStyle>
          <a:p>
            <a:endParaRPr lang="en-GB" dirty="0"/>
          </a:p>
        </p:txBody>
      </p:sp>
      <p:sp>
        <p:nvSpPr>
          <p:cNvPr id="5" name="Slide Number Placeholder 4"/>
          <p:cNvSpPr>
            <a:spLocks noGrp="1"/>
          </p:cNvSpPr>
          <p:nvPr>
            <p:ph type="sldNum" sz="quarter" idx="3"/>
          </p:nvPr>
        </p:nvSpPr>
        <p:spPr bwMode="auto">
          <a:xfrm>
            <a:off x="3859175" y="9443817"/>
            <a:ext cx="2951224" cy="497126"/>
          </a:xfrm>
          <a:prstGeom prst="rect">
            <a:avLst/>
          </a:prstGeom>
          <a:noFill/>
          <a:ln w="9525">
            <a:noFill/>
            <a:miter lim="800000"/>
            <a:headEnd/>
            <a:tailEnd/>
          </a:ln>
        </p:spPr>
        <p:txBody>
          <a:bodyPr vert="horz" wrap="square" lIns="60536" tIns="30268" rIns="60536" bIns="30268" numCol="1" anchor="b" anchorCtr="0" compatLnSpc="1">
            <a:prstTxWarp prst="textNoShape">
              <a:avLst/>
            </a:prstTxWarp>
          </a:bodyPr>
          <a:lstStyle>
            <a:lvl1pPr algn="r" defTabSz="605917">
              <a:defRPr sz="800"/>
            </a:lvl1pPr>
          </a:lstStyle>
          <a:p>
            <a:fld id="{33D4CFF1-DA8A-4DDA-9AC2-91167C88B304}" type="slidenum">
              <a:rPr lang="en-GB"/>
              <a:pPr/>
              <a:t>‹#›</a:t>
            </a:fld>
            <a:endParaRPr lang="en-GB" dirty="0"/>
          </a:p>
        </p:txBody>
      </p:sp>
    </p:spTree>
    <p:extLst>
      <p:ext uri="{BB962C8B-B14F-4D97-AF65-F5344CB8AC3E}">
        <p14:creationId xmlns:p14="http://schemas.microsoft.com/office/powerpoint/2010/main" val="17954127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2" y="0"/>
            <a:ext cx="2952792" cy="497126"/>
          </a:xfrm>
          <a:prstGeom prst="rect">
            <a:avLst/>
          </a:prstGeom>
          <a:noFill/>
          <a:ln w="9525">
            <a:noFill/>
            <a:miter lim="800000"/>
            <a:headEnd/>
            <a:tailEnd/>
          </a:ln>
        </p:spPr>
        <p:txBody>
          <a:bodyPr vert="horz" wrap="square" lIns="92293" tIns="46147" rIns="92293" bIns="46147" numCol="1" anchor="t" anchorCtr="0" compatLnSpc="1">
            <a:prstTxWarp prst="textNoShape">
              <a:avLst/>
            </a:prstTxWarp>
          </a:bodyPr>
          <a:lstStyle>
            <a:lvl1pPr defTabSz="605917">
              <a:defRPr sz="1100">
                <a:latin typeface="Calibri" pitchFamily="34" charset="0"/>
              </a:defRPr>
            </a:lvl1pPr>
          </a:lstStyle>
          <a:p>
            <a:endParaRPr lang="en-GB" dirty="0"/>
          </a:p>
        </p:txBody>
      </p:sp>
      <p:sp>
        <p:nvSpPr>
          <p:cNvPr id="3" name="Date Placeholder 2"/>
          <p:cNvSpPr>
            <a:spLocks noGrp="1"/>
          </p:cNvSpPr>
          <p:nvPr>
            <p:ph type="dt" idx="1"/>
          </p:nvPr>
        </p:nvSpPr>
        <p:spPr bwMode="auto">
          <a:xfrm>
            <a:off x="3859175" y="0"/>
            <a:ext cx="2951224" cy="497126"/>
          </a:xfrm>
          <a:prstGeom prst="rect">
            <a:avLst/>
          </a:prstGeom>
          <a:noFill/>
          <a:ln w="9525">
            <a:noFill/>
            <a:miter lim="800000"/>
            <a:headEnd/>
            <a:tailEnd/>
          </a:ln>
        </p:spPr>
        <p:txBody>
          <a:bodyPr vert="horz" wrap="square" lIns="92293" tIns="46147" rIns="92293" bIns="46147" numCol="1" anchor="t" anchorCtr="0" compatLnSpc="1">
            <a:prstTxWarp prst="textNoShape">
              <a:avLst/>
            </a:prstTxWarp>
          </a:bodyPr>
          <a:lstStyle>
            <a:lvl1pPr algn="r" defTabSz="605917">
              <a:defRPr sz="1100">
                <a:latin typeface="Calibri" pitchFamily="34" charset="0"/>
              </a:defRPr>
            </a:lvl1pPr>
          </a:lstStyle>
          <a:p>
            <a:fld id="{926792DD-4E30-43FF-AE64-C7B14182D0A7}" type="datetimeFigureOut">
              <a:rPr lang="en-US"/>
              <a:pPr/>
              <a:t>8/11/2014</a:t>
            </a:fld>
            <a:endParaRPr lang="en-GB" dirty="0"/>
          </a:p>
        </p:txBody>
      </p:sp>
      <p:sp>
        <p:nvSpPr>
          <p:cNvPr id="4" name="Slide Image Placeholder 3"/>
          <p:cNvSpPr>
            <a:spLocks noGrp="1" noRot="1" noChangeAspect="1"/>
          </p:cNvSpPr>
          <p:nvPr>
            <p:ph type="sldImg" idx="2"/>
          </p:nvPr>
        </p:nvSpPr>
        <p:spPr>
          <a:xfrm>
            <a:off x="995363" y="746125"/>
            <a:ext cx="4822825" cy="3727450"/>
          </a:xfrm>
          <a:prstGeom prst="rect">
            <a:avLst/>
          </a:prstGeom>
          <a:noFill/>
          <a:ln w="12700">
            <a:solidFill>
              <a:prstClr val="black"/>
            </a:solidFill>
          </a:ln>
        </p:spPr>
        <p:txBody>
          <a:bodyPr vert="horz" lIns="133007" tIns="66504" rIns="133007" bIns="66504" rtlCol="0" anchor="ctr"/>
          <a:lstStyle/>
          <a:p>
            <a:pPr lvl="0"/>
            <a:endParaRPr lang="en-GB" noProof="0" dirty="0"/>
          </a:p>
        </p:txBody>
      </p:sp>
      <p:sp>
        <p:nvSpPr>
          <p:cNvPr id="5" name="Notes Placeholder 4"/>
          <p:cNvSpPr>
            <a:spLocks noGrp="1"/>
          </p:cNvSpPr>
          <p:nvPr>
            <p:ph type="body" sz="quarter" idx="3"/>
          </p:nvPr>
        </p:nvSpPr>
        <p:spPr bwMode="auto">
          <a:xfrm>
            <a:off x="680570" y="4722695"/>
            <a:ext cx="5450826" cy="4474131"/>
          </a:xfrm>
          <a:prstGeom prst="rect">
            <a:avLst/>
          </a:prstGeom>
          <a:noFill/>
          <a:ln w="9525">
            <a:noFill/>
            <a:miter lim="800000"/>
            <a:headEnd/>
            <a:tailEnd/>
          </a:ln>
        </p:spPr>
        <p:txBody>
          <a:bodyPr vert="horz" wrap="square" lIns="92293" tIns="46147" rIns="92293" bIns="46147"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endParaRPr lang="en-GB" noProof="0" smtClean="0"/>
          </a:p>
        </p:txBody>
      </p:sp>
      <p:sp>
        <p:nvSpPr>
          <p:cNvPr id="6" name="Footer Placeholder 5"/>
          <p:cNvSpPr>
            <a:spLocks noGrp="1"/>
          </p:cNvSpPr>
          <p:nvPr>
            <p:ph type="ftr" sz="quarter" idx="4"/>
          </p:nvPr>
        </p:nvSpPr>
        <p:spPr bwMode="auto">
          <a:xfrm>
            <a:off x="2" y="9443817"/>
            <a:ext cx="2952792" cy="497126"/>
          </a:xfrm>
          <a:prstGeom prst="rect">
            <a:avLst/>
          </a:prstGeom>
          <a:noFill/>
          <a:ln w="9525">
            <a:noFill/>
            <a:miter lim="800000"/>
            <a:headEnd/>
            <a:tailEnd/>
          </a:ln>
        </p:spPr>
        <p:txBody>
          <a:bodyPr vert="horz" wrap="square" lIns="92293" tIns="46147" rIns="92293" bIns="46147" numCol="1" anchor="b" anchorCtr="0" compatLnSpc="1">
            <a:prstTxWarp prst="textNoShape">
              <a:avLst/>
            </a:prstTxWarp>
          </a:bodyPr>
          <a:lstStyle>
            <a:lvl1pPr defTabSz="605917">
              <a:defRPr sz="1100">
                <a:latin typeface="Calibri" pitchFamily="34" charset="0"/>
              </a:defRPr>
            </a:lvl1pPr>
          </a:lstStyle>
          <a:p>
            <a:endParaRPr lang="en-GB" dirty="0"/>
          </a:p>
        </p:txBody>
      </p:sp>
      <p:sp>
        <p:nvSpPr>
          <p:cNvPr id="7" name="Slide Number Placeholder 6"/>
          <p:cNvSpPr>
            <a:spLocks noGrp="1"/>
          </p:cNvSpPr>
          <p:nvPr>
            <p:ph type="sldNum" sz="quarter" idx="5"/>
          </p:nvPr>
        </p:nvSpPr>
        <p:spPr bwMode="auto">
          <a:xfrm>
            <a:off x="3859175" y="9443817"/>
            <a:ext cx="2951224" cy="497126"/>
          </a:xfrm>
          <a:prstGeom prst="rect">
            <a:avLst/>
          </a:prstGeom>
          <a:noFill/>
          <a:ln w="9525">
            <a:noFill/>
            <a:miter lim="800000"/>
            <a:headEnd/>
            <a:tailEnd/>
          </a:ln>
        </p:spPr>
        <p:txBody>
          <a:bodyPr vert="horz" wrap="square" lIns="92293" tIns="46147" rIns="92293" bIns="46147" numCol="1" anchor="b" anchorCtr="0" compatLnSpc="1">
            <a:prstTxWarp prst="textNoShape">
              <a:avLst/>
            </a:prstTxWarp>
          </a:bodyPr>
          <a:lstStyle>
            <a:lvl1pPr algn="r" defTabSz="605917">
              <a:defRPr sz="1100">
                <a:latin typeface="Calibri" pitchFamily="34" charset="0"/>
              </a:defRPr>
            </a:lvl1pPr>
          </a:lstStyle>
          <a:p>
            <a:fld id="{47D2F241-0E93-4882-A868-EF6BDC7D2C10}" type="slidenum">
              <a:rPr lang="en-GB"/>
              <a:pPr/>
              <a:t>‹#›</a:t>
            </a:fld>
            <a:endParaRPr lang="en-GB" dirty="0"/>
          </a:p>
        </p:txBody>
      </p:sp>
    </p:spTree>
    <p:extLst>
      <p:ext uri="{BB962C8B-B14F-4D97-AF65-F5344CB8AC3E}">
        <p14:creationId xmlns:p14="http://schemas.microsoft.com/office/powerpoint/2010/main" val="15422362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742950" indent="-285750" algn="l" rtl="0" eaLnBrk="0" fontAlgn="base" hangingPunct="0">
      <a:spcBef>
        <a:spcPct val="30000"/>
      </a:spcBef>
      <a:spcAft>
        <a:spcPct val="0"/>
      </a:spcAft>
      <a:defRPr sz="1200" kern="1200">
        <a:solidFill>
          <a:schemeClr val="tx1"/>
        </a:solidFill>
        <a:latin typeface="+mn-lt"/>
        <a:ea typeface="+mn-ea"/>
        <a:cs typeface="+mn-cs"/>
      </a:defRPr>
    </a:lvl2pPr>
    <a:lvl3pPr marL="1143000" indent="-228600" algn="l" rtl="0" eaLnBrk="0" fontAlgn="base" hangingPunct="0">
      <a:spcBef>
        <a:spcPct val="30000"/>
      </a:spcBef>
      <a:spcAft>
        <a:spcPct val="0"/>
      </a:spcAft>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D2F241-0E93-4882-A868-EF6BDC7D2C10}" type="slidenum">
              <a:rPr lang="en-GB" smtClean="0"/>
              <a:pPr/>
              <a:t>1</a:t>
            </a:fld>
            <a:endParaRPr lang="en-GB" dirty="0"/>
          </a:p>
        </p:txBody>
      </p:sp>
    </p:spTree>
    <p:extLst>
      <p:ext uri="{BB962C8B-B14F-4D97-AF65-F5344CB8AC3E}">
        <p14:creationId xmlns:p14="http://schemas.microsoft.com/office/powerpoint/2010/main" val="2579742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D2F241-0E93-4882-A868-EF6BDC7D2C10}" type="slidenum">
              <a:rPr lang="en-GB" smtClean="0"/>
              <a:pPr/>
              <a:t>13</a:t>
            </a:fld>
            <a:endParaRPr lang="en-GB" dirty="0"/>
          </a:p>
        </p:txBody>
      </p:sp>
    </p:spTree>
    <p:extLst>
      <p:ext uri="{BB962C8B-B14F-4D97-AF65-F5344CB8AC3E}">
        <p14:creationId xmlns:p14="http://schemas.microsoft.com/office/powerpoint/2010/main" val="1433244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D2F241-0E93-4882-A868-EF6BDC7D2C10}" type="slidenum">
              <a:rPr lang="en-GB" smtClean="0"/>
              <a:pPr/>
              <a:t>14</a:t>
            </a:fld>
            <a:endParaRPr lang="en-GB" dirty="0"/>
          </a:p>
        </p:txBody>
      </p:sp>
    </p:spTree>
    <p:extLst>
      <p:ext uri="{BB962C8B-B14F-4D97-AF65-F5344CB8AC3E}">
        <p14:creationId xmlns:p14="http://schemas.microsoft.com/office/powerpoint/2010/main" val="33231132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a:off x="7038975" y="7418388"/>
            <a:ext cx="2544763" cy="179387"/>
          </a:xfrm>
          <a:prstGeom prst="rect">
            <a:avLst/>
          </a:prstGeom>
          <a:noFill/>
          <a:ln w="25400" algn="ctr">
            <a:noFill/>
            <a:miter lim="800000"/>
            <a:headEnd/>
            <a:tailEnd/>
          </a:ln>
        </p:spPr>
        <p:txBody>
          <a:bodyPr lIns="0" tIns="0" rIns="0" bIns="0"/>
          <a:lstStyle/>
          <a:p>
            <a:pPr algn="r" defTabSz="1019175">
              <a:lnSpc>
                <a:spcPts val="1200"/>
              </a:lnSpc>
            </a:pPr>
            <a:r>
              <a:rPr lang="en-US" sz="800" dirty="0" smtClean="0">
                <a:solidFill>
                  <a:schemeClr val="bg2"/>
                </a:solidFill>
              </a:rPr>
              <a:t>© 2011 Deloitte Belgium</a:t>
            </a:r>
          </a:p>
        </p:txBody>
      </p:sp>
      <p:sp>
        <p:nvSpPr>
          <p:cNvPr id="9" name="Text Placeholder 2"/>
          <p:cNvSpPr>
            <a:spLocks noGrp="1"/>
          </p:cNvSpPr>
          <p:nvPr>
            <p:ph type="subTitle" idx="1"/>
          </p:nvPr>
        </p:nvSpPr>
        <p:spPr>
          <a:xfrm>
            <a:off x="447675" y="6834188"/>
            <a:ext cx="5214938" cy="344487"/>
          </a:xfrm>
        </p:spPr>
        <p:txBody>
          <a:bodyPr/>
          <a:lstStyle>
            <a:lvl1pPr marL="0" indent="0">
              <a:lnSpc>
                <a:spcPts val="2225"/>
              </a:lnSpc>
              <a:defRPr sz="1800" b="1" i="0" baseline="0" smtClean="0">
                <a:latin typeface="Arial" pitchFamily="34" charset="0"/>
                <a:cs typeface="Arial" pitchFamily="34" charset="0"/>
              </a:defRPr>
            </a:lvl1pPr>
          </a:lstStyle>
          <a:p>
            <a:r>
              <a:rPr lang="en-US" smtClean="0"/>
              <a:t>Click to edit Master subtitle style</a:t>
            </a:r>
            <a:endParaRPr smtClean="0"/>
          </a:p>
        </p:txBody>
      </p:sp>
      <p:pic>
        <p:nvPicPr>
          <p:cNvPr id="11" name="Picture 5" descr="DEL_PRI_RGB"/>
          <p:cNvPicPr>
            <a:picLocks noChangeArrowheads="1"/>
          </p:cNvPicPr>
          <p:nvPr userDrawn="1"/>
        </p:nvPicPr>
        <p:blipFill>
          <a:blip r:embed="rId2" cstate="print"/>
          <a:srcRect l="7785" t="27351" r="9871" b="25598"/>
          <a:stretch>
            <a:fillRect/>
          </a:stretch>
        </p:blipFill>
        <p:spPr bwMode="auto">
          <a:xfrm>
            <a:off x="315913" y="287338"/>
            <a:ext cx="2346325" cy="533400"/>
          </a:xfrm>
          <a:prstGeom prst="rect">
            <a:avLst/>
          </a:prstGeom>
          <a:noFill/>
          <a:ln w="9525">
            <a:noFill/>
            <a:miter lim="800000"/>
            <a:headEnd/>
            <a:tailEnd/>
          </a:ln>
        </p:spPr>
      </p:pic>
      <p:sp>
        <p:nvSpPr>
          <p:cNvPr id="13" name="Title Placeholder 1"/>
          <p:cNvSpPr>
            <a:spLocks noGrp="1"/>
          </p:cNvSpPr>
          <p:nvPr>
            <p:ph type="ctrTitle"/>
          </p:nvPr>
        </p:nvSpPr>
        <p:spPr>
          <a:xfrm>
            <a:off x="1257300" y="3182639"/>
            <a:ext cx="4516179" cy="1279525"/>
          </a:xfrm>
        </p:spPr>
        <p:txBody>
          <a:bodyPr/>
          <a:lstStyle>
            <a:lvl1pPr>
              <a:lnSpc>
                <a:spcPts val="3600"/>
              </a:lnSpc>
              <a:defRPr sz="3600" b="0">
                <a:solidFill>
                  <a:schemeClr val="tx2"/>
                </a:solidFill>
                <a:latin typeface="Times New Roman" pitchFamily="18" charset="0"/>
              </a:defRPr>
            </a:lvl1pPr>
          </a:lstStyle>
          <a:p>
            <a:r>
              <a:rPr lang="en-US" smtClean="0"/>
              <a:t>Click to edit Master title style</a:t>
            </a:r>
            <a:endParaRPr lang="en-US" dirty="0"/>
          </a:p>
        </p:txBody>
      </p:sp>
      <p:pic>
        <p:nvPicPr>
          <p:cNvPr id="7" name="Picture 2" descr="P:\GSV\MCO\USR\Branding &amp; Advertising\Rebranding\Visual Identity 2008\Templates\Business Material\Powerpoint\LVG\iStock_000005776938Medium.jpg"/>
          <p:cNvPicPr>
            <a:picLocks noChangeAspect="1" noChangeArrowheads="1"/>
          </p:cNvPicPr>
          <p:nvPr userDrawn="1"/>
        </p:nvPicPr>
        <p:blipFill>
          <a:blip r:embed="rId3" cstate="print"/>
          <a:srcRect l="9124" r="8272"/>
          <a:stretch>
            <a:fillRect/>
          </a:stretch>
        </p:blipFill>
        <p:spPr bwMode="auto">
          <a:xfrm>
            <a:off x="5487038" y="3859480"/>
            <a:ext cx="4572950" cy="3914507"/>
          </a:xfrm>
          <a:prstGeom prst="rect">
            <a:avLst/>
          </a:prstGeom>
          <a:noFill/>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D350A223-2AEA-4EF5-8EC1-13F2ECF32DB1}" type="slidenum">
              <a:rPr lang="en-US"/>
              <a:pPr/>
              <a:t>‹#›</a:t>
            </a:fld>
            <a:endParaRPr lang="en-US" dirty="0"/>
          </a:p>
        </p:txBody>
      </p:sp>
      <p:sp>
        <p:nvSpPr>
          <p:cNvPr id="4" name="Footer Placeholder 3"/>
          <p:cNvSpPr>
            <a:spLocks noGrp="1"/>
          </p:cNvSpPr>
          <p:nvPr>
            <p:ph type="ftr" sz="quarter" idx="11"/>
          </p:nvPr>
        </p:nvSpPr>
        <p:spPr/>
        <p:txBody>
          <a:bodyPr/>
          <a:lstStyle>
            <a:lvl1pPr>
              <a:defRPr/>
            </a:lvl1pPr>
          </a:lstStyle>
          <a:p>
            <a:r>
              <a:rPr lang="en-US" dirty="0" smtClean="0"/>
              <a:t> Confidential - For internal use only!</a:t>
            </a:r>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974766CF-B7CA-4A1E-B29B-6BBE3E36E570}" type="slidenum">
              <a:rPr lang="en-US"/>
              <a:pPr/>
              <a:t>‹#›</a:t>
            </a:fld>
            <a:endParaRPr lang="en-US" dirty="0"/>
          </a:p>
        </p:txBody>
      </p:sp>
      <p:sp>
        <p:nvSpPr>
          <p:cNvPr id="3" name="Footer Placeholder 2"/>
          <p:cNvSpPr>
            <a:spLocks noGrp="1"/>
          </p:cNvSpPr>
          <p:nvPr>
            <p:ph type="ftr" sz="quarter" idx="11"/>
          </p:nvPr>
        </p:nvSpPr>
        <p:spPr/>
        <p:txBody>
          <a:bodyPr/>
          <a:lstStyle>
            <a:lvl1pPr>
              <a:defRPr/>
            </a:lvl1pPr>
          </a:lstStyle>
          <a:p>
            <a:r>
              <a:rPr lang="en-US" dirty="0" smtClean="0"/>
              <a:t> Confidential - For internal use only!</a:t>
            </a:r>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9937"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3825"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627188"/>
            <a:ext cx="3309937"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414BBFA4-FDDA-4E67-9613-BCFECEBC8744}" type="slidenum">
              <a:rPr lang="en-US"/>
              <a:pPr/>
              <a:t>‹#›</a:t>
            </a:fld>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 Confidential - For internal use only!</a:t>
            </a: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1950"/>
            <a:ext cx="6035675" cy="6429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5325"/>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971675" y="6084888"/>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2D501817-90D7-4BBE-8851-F12642CDC14E}" type="slidenum">
              <a:rPr lang="en-US"/>
              <a:pPr/>
              <a:t>‹#›</a:t>
            </a:fld>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 Confidential - For internal use only!</a:t>
            </a:r>
            <a:endParaRPr lang="en-US"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EFDFDABE-2D9B-471B-86A9-D01E66290FB2}" type="slidenum">
              <a:rPr lang="en-US"/>
              <a:pPr/>
              <a:t>‹#›</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 Confidential - For internal use only!</a:t>
            </a:r>
            <a:endParaRPr lang="en-US"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99338" y="396875"/>
            <a:ext cx="2316162" cy="68214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6088" y="396875"/>
            <a:ext cx="6800850" cy="68214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285C611-EBEF-4FFE-A2D7-7DC11ECEAFF6}" type="slidenum">
              <a:rPr lang="en-US"/>
              <a:pPr/>
              <a:t>‹#›</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 Confidential - For internal use only!</a:t>
            </a:r>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ProcessDefinition">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0" y="0"/>
          <a:ext cx="160680" cy="179953"/>
        </p:xfrm>
        <a:graphic>
          <a:graphicData uri="http://schemas.openxmlformats.org/presentationml/2006/ole">
            <mc:AlternateContent xmlns:mc="http://schemas.openxmlformats.org/markup-compatibility/2006">
              <mc:Choice xmlns:v="urn:schemas-microsoft-com:vml" Requires="v">
                <p:oleObj spid="_x0000_s58510" name="think-cell Slide" r:id="rId4" imgW="0" imgH="0" progId="">
                  <p:embed/>
                </p:oleObj>
              </mc:Choice>
              <mc:Fallback>
                <p:oleObj name="think-cell Slide" r:id="rId4" imgW="0" imgH="0" progId="">
                  <p:embed/>
                  <p:pic>
                    <p:nvPicPr>
                      <p:cNvPr id="0" name="Rectangle 1"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0680" cy="179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itle Placeholder 1"/>
          <p:cNvSpPr>
            <a:spLocks noGrp="1"/>
          </p:cNvSpPr>
          <p:nvPr>
            <p:ph type="title"/>
          </p:nvPr>
        </p:nvSpPr>
        <p:spPr bwMode="auto">
          <a:xfrm>
            <a:off x="436632" y="666616"/>
            <a:ext cx="9186725" cy="348321"/>
          </a:xfrm>
          <a:prstGeom prst="rect">
            <a:avLst/>
          </a:prstGeom>
          <a:noFill/>
          <a:ln w="9525">
            <a:noFill/>
            <a:miter lim="800000"/>
            <a:headEnd/>
            <a:tailEnd/>
          </a:ln>
        </p:spPr>
        <p:txBody>
          <a:bodyPr/>
          <a:lstStyle>
            <a:lvl1pPr marL="95532" indent="0">
              <a:defRPr sz="2400"/>
            </a:lvl1pPr>
          </a:lstStyle>
          <a:p>
            <a:pPr lvl="0"/>
            <a:r>
              <a:rPr lang="en-US" noProof="0" dirty="0" smtClean="0"/>
              <a:t>Click to edit Master title style</a:t>
            </a:r>
            <a:endParaRPr lang="nl-BE" noProof="0" dirty="0" smtClean="0"/>
          </a:p>
        </p:txBody>
      </p:sp>
      <p:sp>
        <p:nvSpPr>
          <p:cNvPr id="42" name="Text Placeholder 30"/>
          <p:cNvSpPr>
            <a:spLocks noGrp="1"/>
          </p:cNvSpPr>
          <p:nvPr>
            <p:ph type="body" sz="quarter" idx="29" hasCustomPrompt="1"/>
          </p:nvPr>
        </p:nvSpPr>
        <p:spPr>
          <a:xfrm>
            <a:off x="438378" y="1864295"/>
            <a:ext cx="9156884" cy="2624578"/>
          </a:xfrm>
          <a:prstGeom prst="rect">
            <a:avLst/>
          </a:prstGeom>
        </p:spPr>
        <p:txBody>
          <a:bodyPr/>
          <a:lstStyle>
            <a:lvl1pPr marL="0" indent="0">
              <a:defRPr sz="1200" b="0" baseline="0"/>
            </a:lvl1pPr>
          </a:lstStyle>
          <a:p>
            <a:pPr lvl="0"/>
            <a:r>
              <a:rPr lang="nl-BE" noProof="0" dirty="0" smtClean="0"/>
              <a:t>&lt;</a:t>
            </a:r>
            <a:r>
              <a:rPr lang="nl-BE" noProof="0" dirty="0" err="1" smtClean="0"/>
              <a:t>process</a:t>
            </a:r>
            <a:r>
              <a:rPr lang="nl-BE" noProof="0" dirty="0" smtClean="0"/>
              <a:t> </a:t>
            </a:r>
            <a:r>
              <a:rPr lang="nl-BE" noProof="0" dirty="0" err="1" smtClean="0"/>
              <a:t>description</a:t>
            </a:r>
            <a:r>
              <a:rPr lang="nl-BE" noProof="0" dirty="0" smtClean="0"/>
              <a:t>&gt;</a:t>
            </a:r>
            <a:endParaRPr lang="nl-BE" noProof="0" dirty="0"/>
          </a:p>
        </p:txBody>
      </p:sp>
      <p:sp>
        <p:nvSpPr>
          <p:cNvPr id="43" name="Rectangle 42"/>
          <p:cNvSpPr/>
          <p:nvPr userDrawn="1"/>
        </p:nvSpPr>
        <p:spPr>
          <a:xfrm>
            <a:off x="458457" y="1288409"/>
            <a:ext cx="9148681" cy="3265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101901" tIns="50950" rIns="101901" bIns="50950" rtlCol="0" anchor="ctr"/>
          <a:lstStyle/>
          <a:p>
            <a:pPr algn="l"/>
            <a:r>
              <a:rPr lang="nl-BE" sz="1800" noProof="0" dirty="0" err="1" smtClean="0"/>
              <a:t>Description</a:t>
            </a:r>
            <a:endParaRPr lang="nl-BE" sz="1800" noProof="0" dirty="0"/>
          </a:p>
        </p:txBody>
      </p:sp>
      <p:sp>
        <p:nvSpPr>
          <p:cNvPr id="44" name="Rectangle 43"/>
          <p:cNvSpPr/>
          <p:nvPr userDrawn="1"/>
        </p:nvSpPr>
        <p:spPr>
          <a:xfrm>
            <a:off x="434885" y="340113"/>
            <a:ext cx="9188471" cy="3265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101901" tIns="50950" rIns="101901" bIns="50950" rtlCol="0" anchor="ctr"/>
          <a:lstStyle/>
          <a:p>
            <a:pPr algn="l"/>
            <a:r>
              <a:rPr lang="nl-BE" sz="1800" noProof="0" dirty="0" err="1" smtClean="0"/>
              <a:t>Subprocess</a:t>
            </a:r>
            <a:endParaRPr lang="nl-BE" sz="1800" noProof="0" dirty="0"/>
          </a:p>
        </p:txBody>
      </p:sp>
      <p:sp>
        <p:nvSpPr>
          <p:cNvPr id="49" name="Text Placeholder 30"/>
          <p:cNvSpPr>
            <a:spLocks noGrp="1"/>
          </p:cNvSpPr>
          <p:nvPr>
            <p:ph type="body" sz="quarter" idx="32"/>
          </p:nvPr>
        </p:nvSpPr>
        <p:spPr>
          <a:xfrm>
            <a:off x="434884" y="5165766"/>
            <a:ext cx="4476004" cy="1900052"/>
          </a:xfrm>
          <a:prstGeom prst="rect">
            <a:avLst/>
          </a:prstGeom>
        </p:spPr>
        <p:txBody>
          <a:bodyPr/>
          <a:lstStyle>
            <a:lvl1pPr marL="0" indent="0">
              <a:defRPr sz="1200" b="0" baseline="0"/>
            </a:lvl1pPr>
          </a:lstStyle>
          <a:p>
            <a:pPr lvl="0"/>
            <a:endParaRPr lang="nl-BE" noProof="0" dirty="0"/>
          </a:p>
        </p:txBody>
      </p:sp>
      <p:sp>
        <p:nvSpPr>
          <p:cNvPr id="50" name="Rectangle 49"/>
          <p:cNvSpPr/>
          <p:nvPr userDrawn="1"/>
        </p:nvSpPr>
        <p:spPr>
          <a:xfrm>
            <a:off x="436631" y="4642957"/>
            <a:ext cx="4476004" cy="3265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101901" tIns="50950" rIns="101901" bIns="50950" rtlCol="0" anchor="ctr"/>
          <a:lstStyle/>
          <a:p>
            <a:pPr algn="l"/>
            <a:r>
              <a:rPr lang="nl-BE" sz="1800" noProof="0" dirty="0" err="1" smtClean="0"/>
              <a:t>Example</a:t>
            </a:r>
            <a:endParaRPr lang="nl-BE" sz="1800" noProof="0" dirty="0"/>
          </a:p>
        </p:txBody>
      </p:sp>
      <p:sp>
        <p:nvSpPr>
          <p:cNvPr id="17" name="Text Placeholder 30"/>
          <p:cNvSpPr>
            <a:spLocks noGrp="1"/>
          </p:cNvSpPr>
          <p:nvPr>
            <p:ph type="body" sz="quarter" idx="33"/>
          </p:nvPr>
        </p:nvSpPr>
        <p:spPr>
          <a:xfrm>
            <a:off x="5116775" y="5177642"/>
            <a:ext cx="4506582" cy="1899241"/>
          </a:xfrm>
          <a:prstGeom prst="rect">
            <a:avLst/>
          </a:prstGeom>
        </p:spPr>
        <p:txBody>
          <a:bodyPr/>
          <a:lstStyle>
            <a:lvl1pPr marL="0" indent="0">
              <a:defRPr sz="1200" b="0" baseline="0"/>
            </a:lvl1pPr>
          </a:lstStyle>
          <a:p>
            <a:pPr lvl="0"/>
            <a:endParaRPr lang="nl-BE" noProof="0" dirty="0"/>
          </a:p>
        </p:txBody>
      </p:sp>
      <p:sp>
        <p:nvSpPr>
          <p:cNvPr id="25" name="Rectangle 24"/>
          <p:cNvSpPr/>
          <p:nvPr userDrawn="1"/>
        </p:nvSpPr>
        <p:spPr>
          <a:xfrm>
            <a:off x="5093024" y="4631082"/>
            <a:ext cx="4506582" cy="3265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101901" tIns="50950" rIns="101901" bIns="50950" rtlCol="0" anchor="ctr"/>
          <a:lstStyle/>
          <a:p>
            <a:pPr algn="l"/>
            <a:r>
              <a:rPr lang="nl-BE" sz="1800" noProof="0" dirty="0" smtClean="0"/>
              <a:t>List</a:t>
            </a:r>
            <a:r>
              <a:rPr lang="nl-BE" sz="1800" baseline="0" noProof="0" dirty="0" smtClean="0"/>
              <a:t> of </a:t>
            </a:r>
            <a:r>
              <a:rPr lang="nl-BE" sz="1800" baseline="0" noProof="0" dirty="0" err="1" smtClean="0"/>
              <a:t>Use</a:t>
            </a:r>
            <a:r>
              <a:rPr lang="nl-BE" sz="1800" baseline="0" noProof="0" dirty="0" smtClean="0"/>
              <a:t> C</a:t>
            </a:r>
            <a:r>
              <a:rPr lang="nl-BE" sz="1800" noProof="0" dirty="0" smtClean="0"/>
              <a:t>ases</a:t>
            </a:r>
            <a:endParaRPr lang="nl-BE" sz="1800" noProof="0" dirty="0"/>
          </a:p>
        </p:txBody>
      </p:sp>
      <p:sp>
        <p:nvSpPr>
          <p:cNvPr id="23" name="Slide Number Placeholder 9"/>
          <p:cNvSpPr>
            <a:spLocks noGrp="1"/>
          </p:cNvSpPr>
          <p:nvPr>
            <p:ph type="sldNum" sz="quarter" idx="4"/>
          </p:nvPr>
        </p:nvSpPr>
        <p:spPr>
          <a:xfrm>
            <a:off x="457200" y="7429500"/>
            <a:ext cx="311150" cy="163513"/>
          </a:xfrm>
          <a:prstGeom prst="rect">
            <a:avLst/>
          </a:prstGeom>
        </p:spPr>
        <p:txBody>
          <a:bodyPr vert="horz" wrap="square" lIns="0" tIns="0" rIns="0" bIns="0" numCol="1" anchor="t" anchorCtr="0" compatLnSpc="1">
            <a:prstTxWarp prst="textNoShape">
              <a:avLst/>
            </a:prstTxWarp>
            <a:noAutofit/>
          </a:bodyPr>
          <a:lstStyle>
            <a:lvl1pPr defTabSz="1019175">
              <a:lnSpc>
                <a:spcPts val="1200"/>
              </a:lnSpc>
              <a:defRPr sz="1000" b="1">
                <a:solidFill>
                  <a:schemeClr val="tx2"/>
                </a:solidFill>
              </a:defRPr>
            </a:lvl1pPr>
          </a:lstStyle>
          <a:p>
            <a:fld id="{E0C21180-9BF0-461B-AE7B-43F99E0A59E4}" type="slidenum">
              <a:rPr lang="en-US"/>
              <a:pPr/>
              <a:t>‹#›</a:t>
            </a:fld>
            <a:endParaRPr lang="en-US" dirty="0"/>
          </a:p>
        </p:txBody>
      </p:sp>
      <p:sp>
        <p:nvSpPr>
          <p:cNvPr id="24" name="Footer Placeholder 10"/>
          <p:cNvSpPr>
            <a:spLocks noGrp="1"/>
          </p:cNvSpPr>
          <p:nvPr>
            <p:ph type="ftr" sz="quarter" idx="3"/>
          </p:nvPr>
        </p:nvSpPr>
        <p:spPr>
          <a:xfrm>
            <a:off x="849313" y="7429500"/>
            <a:ext cx="4749800" cy="163513"/>
          </a:xfrm>
          <a:prstGeom prst="rect">
            <a:avLst/>
          </a:prstGeom>
        </p:spPr>
        <p:txBody>
          <a:bodyPr vert="horz" wrap="square" lIns="0" tIns="0" rIns="0" bIns="0" numCol="1" anchor="t" anchorCtr="0" compatLnSpc="1">
            <a:prstTxWarp prst="textNoShape">
              <a:avLst/>
            </a:prstTxWarp>
            <a:noAutofit/>
          </a:bodyPr>
          <a:lstStyle>
            <a:lvl1pPr defTabSz="1019175">
              <a:lnSpc>
                <a:spcPts val="1200"/>
              </a:lnSpc>
              <a:defRPr sz="1000">
                <a:solidFill>
                  <a:schemeClr val="tx2"/>
                </a:solidFill>
              </a:defRPr>
            </a:lvl1pPr>
          </a:lstStyle>
          <a:p>
            <a:r>
              <a:rPr lang="en-US" dirty="0" smtClean="0"/>
              <a:t> Confidential - For internal use only!</a:t>
            </a:r>
            <a:endParaRPr lang="en-US" dirty="0"/>
          </a:p>
        </p:txBody>
      </p:sp>
      <p:sp>
        <p:nvSpPr>
          <p:cNvPr id="31" name="Rectangle 30"/>
          <p:cNvSpPr>
            <a:spLocks noChangeArrowheads="1"/>
          </p:cNvSpPr>
          <p:nvPr userDrawn="1"/>
        </p:nvSpPr>
        <p:spPr bwMode="auto">
          <a:xfrm>
            <a:off x="7038975" y="7429500"/>
            <a:ext cx="2544763" cy="163513"/>
          </a:xfrm>
          <a:prstGeom prst="rect">
            <a:avLst/>
          </a:prstGeom>
          <a:noFill/>
          <a:ln w="25400" algn="ctr">
            <a:noFill/>
            <a:miter lim="800000"/>
            <a:headEnd/>
            <a:tailEnd/>
          </a:ln>
        </p:spPr>
        <p:txBody>
          <a:bodyPr lIns="0" tIns="0" rIns="0" bIns="0"/>
          <a:lstStyle/>
          <a:p>
            <a:pPr algn="r" defTabSz="1019175">
              <a:lnSpc>
                <a:spcPts val="1200"/>
              </a:lnSpc>
            </a:pPr>
            <a:r>
              <a:rPr lang="en-US" sz="800" dirty="0">
                <a:solidFill>
                  <a:schemeClr val="tx2"/>
                </a:solidFill>
              </a:rPr>
              <a:t>© </a:t>
            </a:r>
            <a:r>
              <a:rPr lang="en-US" sz="800" dirty="0" smtClean="0">
                <a:solidFill>
                  <a:schemeClr val="tx2"/>
                </a:solidFill>
              </a:rPr>
              <a:t>2012 Deloitte Belgium</a:t>
            </a:r>
            <a:endParaRPr lang="en-US" sz="800" dirty="0">
              <a:solidFill>
                <a:schemeClr val="tx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_ProcessDefinition">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0" y="0"/>
          <a:ext cx="160680" cy="179953"/>
        </p:xfrm>
        <a:graphic>
          <a:graphicData uri="http://schemas.openxmlformats.org/presentationml/2006/ole">
            <mc:AlternateContent xmlns:mc="http://schemas.openxmlformats.org/markup-compatibility/2006">
              <mc:Choice xmlns:v="urn:schemas-microsoft-com:vml" Requires="v">
                <p:oleObj spid="_x0000_s57486" name="think-cell Slide" r:id="rId4" imgW="0" imgH="0" progId="">
                  <p:embed/>
                </p:oleObj>
              </mc:Choice>
              <mc:Fallback>
                <p:oleObj name="think-cell Slide" r:id="rId4" imgW="0" imgH="0" progId="">
                  <p:embed/>
                  <p:pic>
                    <p:nvPicPr>
                      <p:cNvPr id="0" name="Rectangle 1"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0680" cy="179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itle Placeholder 1"/>
          <p:cNvSpPr>
            <a:spLocks noGrp="1"/>
          </p:cNvSpPr>
          <p:nvPr>
            <p:ph type="title"/>
          </p:nvPr>
        </p:nvSpPr>
        <p:spPr bwMode="auto">
          <a:xfrm>
            <a:off x="436632" y="666616"/>
            <a:ext cx="9186725" cy="348321"/>
          </a:xfrm>
          <a:prstGeom prst="rect">
            <a:avLst/>
          </a:prstGeom>
          <a:noFill/>
          <a:ln w="9525">
            <a:noFill/>
            <a:miter lim="800000"/>
            <a:headEnd/>
            <a:tailEnd/>
          </a:ln>
        </p:spPr>
        <p:txBody>
          <a:bodyPr/>
          <a:lstStyle>
            <a:lvl1pPr>
              <a:defRPr sz="2400"/>
            </a:lvl1pPr>
          </a:lstStyle>
          <a:p>
            <a:pPr lvl="0"/>
            <a:r>
              <a:rPr lang="en-US" noProof="0" dirty="0" smtClean="0"/>
              <a:t>Click to edit Master title style</a:t>
            </a:r>
            <a:endParaRPr lang="nl-BE" noProof="0" dirty="0" smtClean="0"/>
          </a:p>
        </p:txBody>
      </p:sp>
      <p:sp>
        <p:nvSpPr>
          <p:cNvPr id="44" name="Rectangle 43"/>
          <p:cNvSpPr/>
          <p:nvPr userDrawn="1"/>
        </p:nvSpPr>
        <p:spPr>
          <a:xfrm>
            <a:off x="434885" y="340113"/>
            <a:ext cx="9188471" cy="3265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101901" tIns="50950" rIns="101901" bIns="50950" rtlCol="0" anchor="ctr"/>
          <a:lstStyle/>
          <a:p>
            <a:pPr algn="l"/>
            <a:r>
              <a:rPr lang="nl-BE" sz="1800" noProof="0" dirty="0" err="1" smtClean="0"/>
              <a:t>Subprocess</a:t>
            </a:r>
            <a:endParaRPr lang="nl-BE" sz="1800" noProof="0" dirty="0"/>
          </a:p>
        </p:txBody>
      </p:sp>
      <p:sp>
        <p:nvSpPr>
          <p:cNvPr id="20" name="Rectangle 19"/>
          <p:cNvSpPr/>
          <p:nvPr userDrawn="1"/>
        </p:nvSpPr>
        <p:spPr>
          <a:xfrm>
            <a:off x="433685" y="1274970"/>
            <a:ext cx="9189671" cy="3265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101901" tIns="50950" rIns="101901" bIns="50950" rtlCol="0" anchor="ctr"/>
          <a:lstStyle/>
          <a:p>
            <a:pPr algn="l"/>
            <a:r>
              <a:rPr lang="nl-BE" sz="1800" dirty="0" smtClean="0"/>
              <a:t>BPMN</a:t>
            </a:r>
            <a:r>
              <a:rPr lang="nl-BE" sz="1800" baseline="0" dirty="0" smtClean="0"/>
              <a:t> Diagram</a:t>
            </a:r>
            <a:endParaRPr lang="en-US" sz="1800" dirty="0"/>
          </a:p>
        </p:txBody>
      </p:sp>
      <p:sp>
        <p:nvSpPr>
          <p:cNvPr id="22" name="Content Placeholder 21"/>
          <p:cNvSpPr>
            <a:spLocks noGrp="1"/>
          </p:cNvSpPr>
          <p:nvPr>
            <p:ph sz="quarter" idx="15" hasCustomPrompt="1"/>
          </p:nvPr>
        </p:nvSpPr>
        <p:spPr>
          <a:xfrm>
            <a:off x="433138" y="1601585"/>
            <a:ext cx="9190218" cy="5654137"/>
          </a:xfrm>
        </p:spPr>
        <p:txBody>
          <a:bodyPr/>
          <a:lstStyle>
            <a:lvl1pPr>
              <a:defRPr/>
            </a:lvl1pPr>
          </a:lstStyle>
          <a:p>
            <a:pPr lvl="0"/>
            <a:r>
              <a:rPr lang="en-US" dirty="0" smtClean="0"/>
              <a:t>&lt;BPMN </a:t>
            </a:r>
            <a:r>
              <a:rPr lang="en-US" dirty="0" err="1" smtClean="0"/>
              <a:t>diagramma</a:t>
            </a:r>
            <a:r>
              <a:rPr lang="en-US" dirty="0" smtClean="0"/>
              <a:t>&gt;</a:t>
            </a:r>
            <a:endParaRPr lang="en-US" dirty="0"/>
          </a:p>
        </p:txBody>
      </p:sp>
      <p:sp>
        <p:nvSpPr>
          <p:cNvPr id="12" name="Slide Number Placeholder 9"/>
          <p:cNvSpPr>
            <a:spLocks noGrp="1"/>
          </p:cNvSpPr>
          <p:nvPr>
            <p:ph type="sldNum" sz="quarter" idx="4"/>
          </p:nvPr>
        </p:nvSpPr>
        <p:spPr>
          <a:xfrm>
            <a:off x="457200" y="7429500"/>
            <a:ext cx="311150" cy="163513"/>
          </a:xfrm>
          <a:prstGeom prst="rect">
            <a:avLst/>
          </a:prstGeom>
        </p:spPr>
        <p:txBody>
          <a:bodyPr vert="horz" wrap="square" lIns="0" tIns="0" rIns="0" bIns="0" numCol="1" anchor="t" anchorCtr="0" compatLnSpc="1">
            <a:prstTxWarp prst="textNoShape">
              <a:avLst/>
            </a:prstTxWarp>
            <a:noAutofit/>
          </a:bodyPr>
          <a:lstStyle>
            <a:lvl1pPr defTabSz="1019175">
              <a:lnSpc>
                <a:spcPts val="1200"/>
              </a:lnSpc>
              <a:defRPr sz="1000" b="1">
                <a:solidFill>
                  <a:schemeClr val="tx2"/>
                </a:solidFill>
              </a:defRPr>
            </a:lvl1pPr>
          </a:lstStyle>
          <a:p>
            <a:fld id="{E0C21180-9BF0-461B-AE7B-43F99E0A59E4}" type="slidenum">
              <a:rPr lang="en-US"/>
              <a:pPr/>
              <a:t>‹#›</a:t>
            </a:fld>
            <a:endParaRPr lang="en-US" dirty="0"/>
          </a:p>
        </p:txBody>
      </p:sp>
      <p:sp>
        <p:nvSpPr>
          <p:cNvPr id="13" name="Footer Placeholder 10"/>
          <p:cNvSpPr>
            <a:spLocks noGrp="1"/>
          </p:cNvSpPr>
          <p:nvPr>
            <p:ph type="ftr" sz="quarter" idx="3"/>
          </p:nvPr>
        </p:nvSpPr>
        <p:spPr>
          <a:xfrm>
            <a:off x="849313" y="7429500"/>
            <a:ext cx="4749800" cy="163513"/>
          </a:xfrm>
          <a:prstGeom prst="rect">
            <a:avLst/>
          </a:prstGeom>
        </p:spPr>
        <p:txBody>
          <a:bodyPr vert="horz" wrap="square" lIns="0" tIns="0" rIns="0" bIns="0" numCol="1" anchor="t" anchorCtr="0" compatLnSpc="1">
            <a:prstTxWarp prst="textNoShape">
              <a:avLst/>
            </a:prstTxWarp>
            <a:noAutofit/>
          </a:bodyPr>
          <a:lstStyle>
            <a:lvl1pPr defTabSz="1019175">
              <a:lnSpc>
                <a:spcPts val="1200"/>
              </a:lnSpc>
              <a:defRPr sz="1000">
                <a:solidFill>
                  <a:schemeClr val="tx2"/>
                </a:solidFill>
              </a:defRPr>
            </a:lvl1pPr>
          </a:lstStyle>
          <a:p>
            <a:r>
              <a:rPr lang="en-US" dirty="0" smtClean="0"/>
              <a:t> Confidential - For internal use only!</a:t>
            </a:r>
            <a:endParaRPr lang="en-US" dirty="0"/>
          </a:p>
        </p:txBody>
      </p:sp>
      <p:sp>
        <p:nvSpPr>
          <p:cNvPr id="14" name="Rectangle 13"/>
          <p:cNvSpPr>
            <a:spLocks noChangeArrowheads="1"/>
          </p:cNvSpPr>
          <p:nvPr userDrawn="1"/>
        </p:nvSpPr>
        <p:spPr bwMode="auto">
          <a:xfrm>
            <a:off x="7038975" y="7429500"/>
            <a:ext cx="2544763" cy="163513"/>
          </a:xfrm>
          <a:prstGeom prst="rect">
            <a:avLst/>
          </a:prstGeom>
          <a:noFill/>
          <a:ln w="25400" algn="ctr">
            <a:noFill/>
            <a:miter lim="800000"/>
            <a:headEnd/>
            <a:tailEnd/>
          </a:ln>
        </p:spPr>
        <p:txBody>
          <a:bodyPr lIns="0" tIns="0" rIns="0" bIns="0"/>
          <a:lstStyle/>
          <a:p>
            <a:pPr algn="r" defTabSz="1019175">
              <a:lnSpc>
                <a:spcPts val="1200"/>
              </a:lnSpc>
            </a:pPr>
            <a:r>
              <a:rPr lang="en-US" sz="800" dirty="0">
                <a:solidFill>
                  <a:schemeClr val="tx2"/>
                </a:solidFill>
              </a:rPr>
              <a:t>© </a:t>
            </a:r>
            <a:r>
              <a:rPr lang="en-US" sz="800" dirty="0" smtClean="0">
                <a:solidFill>
                  <a:schemeClr val="tx2"/>
                </a:solidFill>
              </a:rPr>
              <a:t>2012 Deloitte Belgium</a:t>
            </a:r>
            <a:endParaRPr lang="en-US" sz="800" dirty="0">
              <a:solidFill>
                <a:schemeClr val="tx2"/>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a:off x="7038975" y="7418388"/>
            <a:ext cx="2544763" cy="179387"/>
          </a:xfrm>
          <a:prstGeom prst="rect">
            <a:avLst/>
          </a:prstGeom>
          <a:noFill/>
          <a:ln w="25400" algn="ctr">
            <a:noFill/>
            <a:miter lim="800000"/>
            <a:headEnd/>
            <a:tailEnd/>
          </a:ln>
        </p:spPr>
        <p:txBody>
          <a:bodyPr lIns="0" tIns="0" rIns="0" bIns="0"/>
          <a:lstStyle/>
          <a:p>
            <a:pPr algn="r" defTabSz="1019175">
              <a:lnSpc>
                <a:spcPts val="1200"/>
              </a:lnSpc>
            </a:pPr>
            <a:r>
              <a:rPr lang="en-US" sz="800" dirty="0" smtClean="0">
                <a:solidFill>
                  <a:schemeClr val="bg2"/>
                </a:solidFill>
              </a:rPr>
              <a:t>© 2011 Deloitte Belgium</a:t>
            </a:r>
          </a:p>
        </p:txBody>
      </p:sp>
      <p:sp>
        <p:nvSpPr>
          <p:cNvPr id="9" name="Text Placeholder 2"/>
          <p:cNvSpPr>
            <a:spLocks noGrp="1"/>
          </p:cNvSpPr>
          <p:nvPr>
            <p:ph type="subTitle" idx="1"/>
          </p:nvPr>
        </p:nvSpPr>
        <p:spPr>
          <a:xfrm>
            <a:off x="447675" y="6834188"/>
            <a:ext cx="5214938" cy="344487"/>
          </a:xfrm>
        </p:spPr>
        <p:txBody>
          <a:bodyPr/>
          <a:lstStyle>
            <a:lvl1pPr marL="0" indent="0">
              <a:lnSpc>
                <a:spcPts val="2225"/>
              </a:lnSpc>
              <a:defRPr sz="1800" b="1" i="0" baseline="0" smtClean="0">
                <a:latin typeface="Arial" pitchFamily="34" charset="0"/>
                <a:cs typeface="Arial" pitchFamily="34" charset="0"/>
              </a:defRPr>
            </a:lvl1pPr>
          </a:lstStyle>
          <a:p>
            <a:r>
              <a:rPr lang="en-US" smtClean="0"/>
              <a:t>Click to edit Master subtitle style</a:t>
            </a:r>
            <a:endParaRPr smtClean="0"/>
          </a:p>
        </p:txBody>
      </p:sp>
      <p:pic>
        <p:nvPicPr>
          <p:cNvPr id="11" name="Picture 5" descr="DEL_PRI_RGB"/>
          <p:cNvPicPr>
            <a:picLocks noChangeArrowheads="1"/>
          </p:cNvPicPr>
          <p:nvPr userDrawn="1"/>
        </p:nvPicPr>
        <p:blipFill>
          <a:blip r:embed="rId2" cstate="print"/>
          <a:srcRect l="7785" t="27351" r="9871" b="25598"/>
          <a:stretch>
            <a:fillRect/>
          </a:stretch>
        </p:blipFill>
        <p:spPr bwMode="auto">
          <a:xfrm>
            <a:off x="315913" y="287338"/>
            <a:ext cx="2346325" cy="533400"/>
          </a:xfrm>
          <a:prstGeom prst="rect">
            <a:avLst/>
          </a:prstGeom>
          <a:noFill/>
          <a:ln w="9525">
            <a:noFill/>
            <a:miter lim="800000"/>
            <a:headEnd/>
            <a:tailEnd/>
          </a:ln>
        </p:spPr>
      </p:pic>
      <p:sp>
        <p:nvSpPr>
          <p:cNvPr id="13" name="Title Placeholder 1"/>
          <p:cNvSpPr>
            <a:spLocks noGrp="1"/>
          </p:cNvSpPr>
          <p:nvPr>
            <p:ph type="ctrTitle"/>
          </p:nvPr>
        </p:nvSpPr>
        <p:spPr>
          <a:xfrm>
            <a:off x="1257300" y="3182639"/>
            <a:ext cx="4516179" cy="1279525"/>
          </a:xfrm>
        </p:spPr>
        <p:txBody>
          <a:bodyPr/>
          <a:lstStyle>
            <a:lvl1pPr>
              <a:lnSpc>
                <a:spcPts val="3600"/>
              </a:lnSpc>
              <a:defRPr sz="3600" b="0">
                <a:solidFill>
                  <a:schemeClr val="tx2"/>
                </a:solidFill>
                <a:latin typeface="Times New Roman" pitchFamily="18" charset="0"/>
              </a:defRPr>
            </a:lvl1pPr>
          </a:lstStyle>
          <a:p>
            <a:r>
              <a:rPr lang="en-US" smtClean="0"/>
              <a:t>Click to edit Master title style</a:t>
            </a:r>
            <a:endParaRPr lang="en-US"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ullet layoi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Slide Number Placeholder 2"/>
          <p:cNvSpPr>
            <a:spLocks noGrp="1"/>
          </p:cNvSpPr>
          <p:nvPr>
            <p:ph type="sldNum" sz="quarter" idx="10"/>
          </p:nvPr>
        </p:nvSpPr>
        <p:spPr/>
        <p:txBody>
          <a:bodyPr/>
          <a:lstStyle/>
          <a:p>
            <a:fld id="{E0C21180-9BF0-461B-AE7B-43F99E0A59E4}" type="slidenum">
              <a:rPr lang="en-US" smtClean="0"/>
              <a:pPr/>
              <a:t>‹#›</a:t>
            </a:fld>
            <a:endParaRPr lang="en-US"/>
          </a:p>
        </p:txBody>
      </p:sp>
      <p:sp>
        <p:nvSpPr>
          <p:cNvPr id="4" name="Footer Placeholder 3"/>
          <p:cNvSpPr>
            <a:spLocks noGrp="1"/>
          </p:cNvSpPr>
          <p:nvPr>
            <p:ph type="ftr" sz="quarter" idx="11"/>
          </p:nvPr>
        </p:nvSpPr>
        <p:spPr/>
        <p:txBody>
          <a:bodyPr/>
          <a:lstStyle/>
          <a:p>
            <a:r>
              <a:rPr lang="en-US" dirty="0" smtClean="0"/>
              <a:t> Confidential - For internal use only!</a:t>
            </a:r>
            <a:endParaRPr lang="en-US" dirty="0"/>
          </a:p>
        </p:txBody>
      </p:sp>
      <p:sp>
        <p:nvSpPr>
          <p:cNvPr id="6" name="Content Placeholder 5"/>
          <p:cNvSpPr>
            <a:spLocks noGrp="1"/>
          </p:cNvSpPr>
          <p:nvPr>
            <p:ph sz="quarter" idx="12"/>
          </p:nvPr>
        </p:nvSpPr>
        <p:spPr>
          <a:xfrm>
            <a:off x="574675" y="1701800"/>
            <a:ext cx="9005888" cy="5283200"/>
          </a:xfrm>
        </p:spPr>
        <p:txBody>
          <a:bodyPr/>
          <a:lstStyle>
            <a:lvl1pPr>
              <a:spcAft>
                <a:spcPts val="600"/>
              </a:spcAft>
              <a:defRPr/>
            </a:lvl1pPr>
            <a:lvl2pPr>
              <a:spcAft>
                <a:spcPts val="600"/>
              </a:spcAft>
              <a:defRPr/>
            </a:lvl2pPr>
            <a:lvl3pPr>
              <a:spcAft>
                <a:spcPts val="600"/>
              </a:spcAft>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ullet layoi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Slide Number Placeholder 2"/>
          <p:cNvSpPr>
            <a:spLocks noGrp="1"/>
          </p:cNvSpPr>
          <p:nvPr>
            <p:ph type="sldNum" sz="quarter" idx="10"/>
          </p:nvPr>
        </p:nvSpPr>
        <p:spPr/>
        <p:txBody>
          <a:bodyPr/>
          <a:lstStyle/>
          <a:p>
            <a:fld id="{E0C21180-9BF0-461B-AE7B-43F99E0A59E4}" type="slidenum">
              <a:rPr lang="en-US" smtClean="0"/>
              <a:pPr/>
              <a:t>‹#›</a:t>
            </a:fld>
            <a:endParaRPr lang="en-US"/>
          </a:p>
        </p:txBody>
      </p:sp>
      <p:sp>
        <p:nvSpPr>
          <p:cNvPr id="4" name="Footer Placeholder 3"/>
          <p:cNvSpPr>
            <a:spLocks noGrp="1"/>
          </p:cNvSpPr>
          <p:nvPr>
            <p:ph type="ftr" sz="quarter" idx="11"/>
          </p:nvPr>
        </p:nvSpPr>
        <p:spPr/>
        <p:txBody>
          <a:bodyPr/>
          <a:lstStyle/>
          <a:p>
            <a:r>
              <a:rPr lang="en-US" dirty="0" smtClean="0"/>
              <a:t> Confidential - For internal use only!</a:t>
            </a:r>
            <a:endParaRPr lang="en-US" dirty="0"/>
          </a:p>
        </p:txBody>
      </p:sp>
      <p:sp>
        <p:nvSpPr>
          <p:cNvPr id="6" name="Content Placeholder 5"/>
          <p:cNvSpPr>
            <a:spLocks noGrp="1"/>
          </p:cNvSpPr>
          <p:nvPr>
            <p:ph sz="quarter" idx="12"/>
          </p:nvPr>
        </p:nvSpPr>
        <p:spPr>
          <a:xfrm>
            <a:off x="574675" y="1701800"/>
            <a:ext cx="9005888" cy="5283200"/>
          </a:xfrm>
        </p:spPr>
        <p:txBody>
          <a:bodyPr/>
          <a:lstStyle>
            <a:lvl1pPr>
              <a:spcAft>
                <a:spcPts val="600"/>
              </a:spcAft>
              <a:defRPr/>
            </a:lvl1pPr>
            <a:lvl2pPr>
              <a:spcAft>
                <a:spcPts val="600"/>
              </a:spcAft>
              <a:defRPr/>
            </a:lvl2pPr>
            <a:lvl3pPr>
              <a:spcAft>
                <a:spcPts val="600"/>
              </a:spcAft>
              <a:defRPr/>
            </a:lvl3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1_Section Divider Dark Blue">
    <p:bg>
      <p:bgPr>
        <a:solidFill>
          <a:schemeClr val="tx2"/>
        </a:solidFill>
        <a:effectLst/>
      </p:bgPr>
    </p:bg>
    <p:spTree>
      <p:nvGrpSpPr>
        <p:cNvPr id="1" name=""/>
        <p:cNvGrpSpPr/>
        <p:nvPr/>
      </p:nvGrpSpPr>
      <p:grpSpPr>
        <a:xfrm>
          <a:off x="0" y="0"/>
          <a:ext cx="0" cy="0"/>
          <a:chOff x="0" y="0"/>
          <a:chExt cx="0" cy="0"/>
        </a:xfrm>
      </p:grpSpPr>
      <p:sp>
        <p:nvSpPr>
          <p:cNvPr id="148482" name="Title Placeholder 1"/>
          <p:cNvSpPr>
            <a:spLocks noGrp="1"/>
          </p:cNvSpPr>
          <p:nvPr>
            <p:ph type="ctrTitle"/>
          </p:nvPr>
        </p:nvSpPr>
        <p:spPr>
          <a:xfrm>
            <a:off x="1257300" y="3027363"/>
            <a:ext cx="6724650" cy="1279525"/>
          </a:xfrm>
        </p:spPr>
        <p:txBody>
          <a:bodyPr/>
          <a:lstStyle>
            <a:lvl1pPr>
              <a:lnSpc>
                <a:spcPts val="5200"/>
              </a:lnSpc>
              <a:defRPr sz="5200" b="0" baseline="0">
                <a:solidFill>
                  <a:schemeClr val="bg2"/>
                </a:solidFill>
                <a:latin typeface="Times New Roman" pitchFamily="18" charset="0"/>
              </a:defRPr>
            </a:lvl1pPr>
          </a:lstStyle>
          <a:p>
            <a:r>
              <a:rPr lang="en-US" smtClean="0"/>
              <a:t>Click to edit Master title style</a:t>
            </a:r>
            <a:endParaRPr lang="en-US" dirty="0"/>
          </a:p>
        </p:txBody>
      </p:sp>
      <p:sp>
        <p:nvSpPr>
          <p:cNvPr id="7" name="Slide Number Placeholder 9"/>
          <p:cNvSpPr>
            <a:spLocks noGrp="1"/>
          </p:cNvSpPr>
          <p:nvPr>
            <p:ph type="sldNum" sz="quarter" idx="4"/>
          </p:nvPr>
        </p:nvSpPr>
        <p:spPr>
          <a:xfrm>
            <a:off x="457200" y="7405688"/>
            <a:ext cx="311150" cy="179387"/>
          </a:xfrm>
        </p:spPr>
        <p:txBody>
          <a:bodyPr/>
          <a:lstStyle>
            <a:lvl1pPr>
              <a:lnSpc>
                <a:spcPts val="1338"/>
              </a:lnSpc>
              <a:defRPr>
                <a:solidFill>
                  <a:schemeClr val="bg2"/>
                </a:solidFill>
              </a:defRPr>
            </a:lvl1pPr>
          </a:lstStyle>
          <a:p>
            <a:fld id="{7ACB2A8E-F4CA-482B-AE02-265F0DCA2220}" type="slidenum">
              <a:rPr lang="en-US"/>
              <a:pPr/>
              <a:t>‹#›</a:t>
            </a:fld>
            <a:endParaRPr lang="en-US" dirty="0"/>
          </a:p>
        </p:txBody>
      </p:sp>
      <p:sp>
        <p:nvSpPr>
          <p:cNvPr id="10" name="Footer Placeholder 10"/>
          <p:cNvSpPr>
            <a:spLocks noGrp="1"/>
          </p:cNvSpPr>
          <p:nvPr>
            <p:ph type="ftr" sz="quarter" idx="3"/>
          </p:nvPr>
        </p:nvSpPr>
        <p:spPr>
          <a:xfrm>
            <a:off x="847725" y="7405688"/>
            <a:ext cx="4749800" cy="179387"/>
          </a:xfrm>
        </p:spPr>
        <p:txBody>
          <a:bodyPr/>
          <a:lstStyle>
            <a:lvl1pPr>
              <a:lnSpc>
                <a:spcPts val="1338"/>
              </a:lnSpc>
              <a:defRPr>
                <a:solidFill>
                  <a:schemeClr val="bg2"/>
                </a:solidFill>
              </a:defRPr>
            </a:lvl1pPr>
          </a:lstStyle>
          <a:p>
            <a:r>
              <a:rPr lang="en-US" dirty="0" smtClean="0"/>
              <a:t> Confidential - For internal use only!</a:t>
            </a:r>
            <a:endParaRPr lang="en-US" dirty="0"/>
          </a:p>
        </p:txBody>
      </p:sp>
      <p:sp>
        <p:nvSpPr>
          <p:cNvPr id="6" name="Rectangle 5"/>
          <p:cNvSpPr>
            <a:spLocks noChangeArrowheads="1"/>
          </p:cNvSpPr>
          <p:nvPr/>
        </p:nvSpPr>
        <p:spPr bwMode="auto">
          <a:xfrm>
            <a:off x="7038975" y="7418388"/>
            <a:ext cx="2544763" cy="179387"/>
          </a:xfrm>
          <a:prstGeom prst="rect">
            <a:avLst/>
          </a:prstGeom>
          <a:noFill/>
          <a:ln w="25400" algn="ctr">
            <a:noFill/>
            <a:miter lim="800000"/>
            <a:headEnd/>
            <a:tailEnd/>
          </a:ln>
        </p:spPr>
        <p:txBody>
          <a:bodyPr lIns="0" tIns="0" rIns="0" bIns="0"/>
          <a:lstStyle/>
          <a:p>
            <a:pPr algn="r" defTabSz="1019175">
              <a:lnSpc>
                <a:spcPts val="1200"/>
              </a:lnSpc>
            </a:pPr>
            <a:r>
              <a:rPr lang="en-US" sz="800" dirty="0" smtClean="0">
                <a:solidFill>
                  <a:schemeClr val="bg1"/>
                </a:solidFill>
              </a:rPr>
              <a:t>© 2013 Deloitte Belgium.</a:t>
            </a:r>
            <a:r>
              <a:rPr lang="en-US" sz="800" baseline="0" dirty="0" smtClean="0">
                <a:solidFill>
                  <a:schemeClr val="bg1"/>
                </a:solidFill>
              </a:rPr>
              <a:t> </a:t>
            </a:r>
            <a:r>
              <a:rPr lang="en-US" sz="800" dirty="0" smtClean="0">
                <a:solidFill>
                  <a:schemeClr val="bg1"/>
                </a:solidFill>
              </a:rPr>
              <a:t>Private and confidential </a:t>
            </a:r>
            <a:endParaRPr lang="en-US" sz="800" dirty="0">
              <a:solidFill>
                <a:schemeClr val="bg1"/>
              </a:solidFill>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1_Section Divider + Picture">
    <p:spTree>
      <p:nvGrpSpPr>
        <p:cNvPr id="1" name=""/>
        <p:cNvGrpSpPr/>
        <p:nvPr/>
      </p:nvGrpSpPr>
      <p:grpSpPr>
        <a:xfrm>
          <a:off x="0" y="0"/>
          <a:ext cx="0" cy="0"/>
          <a:chOff x="0" y="0"/>
          <a:chExt cx="0" cy="0"/>
        </a:xfrm>
      </p:grpSpPr>
      <p:sp>
        <p:nvSpPr>
          <p:cNvPr id="2" name="Title 1"/>
          <p:cNvSpPr>
            <a:spLocks noGrp="1"/>
          </p:cNvSpPr>
          <p:nvPr>
            <p:ph type="title"/>
          </p:nvPr>
        </p:nvSpPr>
        <p:spPr>
          <a:xfrm>
            <a:off x="446088" y="3464774"/>
            <a:ext cx="8550275" cy="1543050"/>
          </a:xfrm>
        </p:spPr>
        <p:txBody>
          <a:bodyPr/>
          <a:lstStyle>
            <a:lvl1pPr algn="l">
              <a:lnSpc>
                <a:spcPts val="3200"/>
              </a:lnSpc>
              <a:defRPr sz="3000" b="1" i="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446088" y="4667250"/>
            <a:ext cx="8550275" cy="170021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BAF2463F-9937-400C-A511-70167069E1BC}" type="slidenum">
              <a:rPr lang="en-US"/>
              <a:pPr/>
              <a:t>‹#›</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 Confidential - For internal use only!</a:t>
            </a:r>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1_Content - 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46088" y="1696453"/>
            <a:ext cx="4556125" cy="552191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54613" y="1696453"/>
            <a:ext cx="4557712" cy="552191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05B6BAFB-F08E-4F53-8DFC-E87FB6804081}" type="slidenum">
              <a:rPr lang="en-US"/>
              <a:pPr/>
              <a:t>‹#›</a:t>
            </a:fld>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 Confidential - For internal use only!</a:t>
            </a:r>
            <a:endParaRPr 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_Content 2 col. 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3512"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10163" y="1739900"/>
            <a:ext cx="4446587"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6587"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B51D83B7-3042-47A8-AD37-C7660136DCF6}" type="slidenum">
              <a:rPr lang="en-US"/>
              <a:pPr/>
              <a:t>‹#›</a:t>
            </a:fld>
            <a:endParaRPr lang="en-US" dirty="0"/>
          </a:p>
        </p:txBody>
      </p:sp>
      <p:sp>
        <p:nvSpPr>
          <p:cNvPr id="8" name="Footer Placeholder 7"/>
          <p:cNvSpPr>
            <a:spLocks noGrp="1"/>
          </p:cNvSpPr>
          <p:nvPr>
            <p:ph type="ftr" sz="quarter" idx="11"/>
          </p:nvPr>
        </p:nvSpPr>
        <p:spPr/>
        <p:txBody>
          <a:bodyPr/>
          <a:lstStyle>
            <a:lvl1pPr>
              <a:defRPr/>
            </a:lvl1pPr>
          </a:lstStyle>
          <a:p>
            <a:r>
              <a:rPr lang="en-US" dirty="0" smtClean="0"/>
              <a:t> Confidential - For internal use only!</a:t>
            </a:r>
            <a:endParaRPr lang="en-US"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D350A223-2AEA-4EF5-8EC1-13F2ECF32DB1}" type="slidenum">
              <a:rPr lang="en-US"/>
              <a:pPr/>
              <a:t>‹#›</a:t>
            </a:fld>
            <a:endParaRPr lang="en-US" dirty="0"/>
          </a:p>
        </p:txBody>
      </p:sp>
      <p:sp>
        <p:nvSpPr>
          <p:cNvPr id="4" name="Footer Placeholder 3"/>
          <p:cNvSpPr>
            <a:spLocks noGrp="1"/>
          </p:cNvSpPr>
          <p:nvPr>
            <p:ph type="ftr" sz="quarter" idx="11"/>
          </p:nvPr>
        </p:nvSpPr>
        <p:spPr/>
        <p:txBody>
          <a:bodyPr/>
          <a:lstStyle>
            <a:lvl1pPr>
              <a:defRPr/>
            </a:lvl1pPr>
          </a:lstStyle>
          <a:p>
            <a:r>
              <a:rPr lang="en-US" dirty="0" smtClean="0"/>
              <a:t> Confidential - For internal use only!</a:t>
            </a:r>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974766CF-B7CA-4A1E-B29B-6BBE3E36E570}" type="slidenum">
              <a:rPr lang="en-US"/>
              <a:pPr/>
              <a:t>‹#›</a:t>
            </a:fld>
            <a:endParaRPr lang="en-US" dirty="0"/>
          </a:p>
        </p:txBody>
      </p:sp>
      <p:sp>
        <p:nvSpPr>
          <p:cNvPr id="3" name="Footer Placeholder 2"/>
          <p:cNvSpPr>
            <a:spLocks noGrp="1"/>
          </p:cNvSpPr>
          <p:nvPr>
            <p:ph type="ftr" sz="quarter" idx="11"/>
          </p:nvPr>
        </p:nvSpPr>
        <p:spPr/>
        <p:txBody>
          <a:bodyPr/>
          <a:lstStyle>
            <a:lvl1pPr>
              <a:defRPr/>
            </a:lvl1pPr>
          </a:lstStyle>
          <a:p>
            <a:r>
              <a:rPr lang="en-US" dirty="0" smtClean="0"/>
              <a:t> Confidential - For internal use only!</a:t>
            </a:r>
            <a:endParaRPr lang="en-US" dirty="0"/>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9937"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3825"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627188"/>
            <a:ext cx="3309937"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414BBFA4-FDDA-4E67-9613-BCFECEBC8744}" type="slidenum">
              <a:rPr lang="en-US"/>
              <a:pPr/>
              <a:t>‹#›</a:t>
            </a:fld>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 Confidential - For internal use only!</a:t>
            </a:r>
            <a:endParaRPr lang="en-US" dirty="0"/>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1950"/>
            <a:ext cx="6035675" cy="6429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5325"/>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971675" y="6084888"/>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2D501817-90D7-4BBE-8851-F12642CDC14E}" type="slidenum">
              <a:rPr lang="en-US"/>
              <a:pPr/>
              <a:t>‹#›</a:t>
            </a:fld>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 Confidential - For internal use only!</a:t>
            </a:r>
            <a:endParaRPr lang="en-US" dirty="0"/>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EFDFDABE-2D9B-471B-86A9-D01E66290FB2}" type="slidenum">
              <a:rPr lang="en-US"/>
              <a:pPr/>
              <a:t>‹#›</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 Confidential - For internal use only!</a:t>
            </a:r>
            <a:endParaRPr lang="en-US" dirty="0"/>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99338" y="396875"/>
            <a:ext cx="2316162" cy="68214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6088" y="396875"/>
            <a:ext cx="6800850" cy="68214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285C611-EBEF-4FFE-A2D7-7DC11ECEAFF6}" type="slidenum">
              <a:rPr lang="en-US"/>
              <a:pPr/>
              <a:t>‹#›</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 Confidential - For internal use only!</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1_Section Divider Dark Blue">
    <p:bg>
      <p:bgPr>
        <a:solidFill>
          <a:schemeClr val="tx2"/>
        </a:solidFill>
        <a:effectLst/>
      </p:bgPr>
    </p:bg>
    <p:spTree>
      <p:nvGrpSpPr>
        <p:cNvPr id="1" name=""/>
        <p:cNvGrpSpPr/>
        <p:nvPr/>
      </p:nvGrpSpPr>
      <p:grpSpPr>
        <a:xfrm>
          <a:off x="0" y="0"/>
          <a:ext cx="0" cy="0"/>
          <a:chOff x="0" y="0"/>
          <a:chExt cx="0" cy="0"/>
        </a:xfrm>
      </p:grpSpPr>
      <p:sp>
        <p:nvSpPr>
          <p:cNvPr id="148482" name="Title Placeholder 1"/>
          <p:cNvSpPr>
            <a:spLocks noGrp="1"/>
          </p:cNvSpPr>
          <p:nvPr>
            <p:ph type="ctrTitle"/>
          </p:nvPr>
        </p:nvSpPr>
        <p:spPr>
          <a:xfrm>
            <a:off x="1257300" y="3027363"/>
            <a:ext cx="6724650" cy="1279525"/>
          </a:xfrm>
        </p:spPr>
        <p:txBody>
          <a:bodyPr/>
          <a:lstStyle>
            <a:lvl1pPr>
              <a:lnSpc>
                <a:spcPts val="5200"/>
              </a:lnSpc>
              <a:defRPr sz="5200" b="0" baseline="0">
                <a:solidFill>
                  <a:schemeClr val="bg2"/>
                </a:solidFill>
                <a:latin typeface="Times New Roman" pitchFamily="18" charset="0"/>
              </a:defRPr>
            </a:lvl1pPr>
          </a:lstStyle>
          <a:p>
            <a:r>
              <a:rPr lang="en-US" smtClean="0"/>
              <a:t>Click to edit Master title style</a:t>
            </a:r>
            <a:endParaRPr lang="en-US" dirty="0"/>
          </a:p>
        </p:txBody>
      </p:sp>
      <p:sp>
        <p:nvSpPr>
          <p:cNvPr id="7" name="Slide Number Placeholder 9"/>
          <p:cNvSpPr>
            <a:spLocks noGrp="1"/>
          </p:cNvSpPr>
          <p:nvPr>
            <p:ph type="sldNum" sz="quarter" idx="4"/>
          </p:nvPr>
        </p:nvSpPr>
        <p:spPr>
          <a:xfrm>
            <a:off x="457200" y="7405688"/>
            <a:ext cx="311150" cy="179387"/>
          </a:xfrm>
        </p:spPr>
        <p:txBody>
          <a:bodyPr/>
          <a:lstStyle>
            <a:lvl1pPr>
              <a:lnSpc>
                <a:spcPts val="1338"/>
              </a:lnSpc>
              <a:defRPr>
                <a:solidFill>
                  <a:schemeClr val="bg2"/>
                </a:solidFill>
              </a:defRPr>
            </a:lvl1pPr>
          </a:lstStyle>
          <a:p>
            <a:fld id="{7ACB2A8E-F4CA-482B-AE02-265F0DCA2220}" type="slidenum">
              <a:rPr lang="en-US"/>
              <a:pPr/>
              <a:t>‹#›</a:t>
            </a:fld>
            <a:endParaRPr lang="en-US" dirty="0"/>
          </a:p>
        </p:txBody>
      </p:sp>
      <p:sp>
        <p:nvSpPr>
          <p:cNvPr id="10" name="Footer Placeholder 10"/>
          <p:cNvSpPr>
            <a:spLocks noGrp="1"/>
          </p:cNvSpPr>
          <p:nvPr>
            <p:ph type="ftr" sz="quarter" idx="3"/>
          </p:nvPr>
        </p:nvSpPr>
        <p:spPr>
          <a:xfrm>
            <a:off x="847725" y="7405688"/>
            <a:ext cx="4749800" cy="179387"/>
          </a:xfrm>
        </p:spPr>
        <p:txBody>
          <a:bodyPr/>
          <a:lstStyle>
            <a:lvl1pPr>
              <a:lnSpc>
                <a:spcPts val="1338"/>
              </a:lnSpc>
              <a:defRPr>
                <a:solidFill>
                  <a:schemeClr val="bg2"/>
                </a:solidFill>
              </a:defRPr>
            </a:lvl1pPr>
          </a:lstStyle>
          <a:p>
            <a:r>
              <a:rPr lang="en-US" dirty="0" smtClean="0"/>
              <a:t> Confidential - For internal use only!</a:t>
            </a:r>
            <a:endParaRPr lang="en-US" dirty="0"/>
          </a:p>
        </p:txBody>
      </p:sp>
      <p:sp>
        <p:nvSpPr>
          <p:cNvPr id="6" name="Rectangle 5"/>
          <p:cNvSpPr>
            <a:spLocks noChangeArrowheads="1"/>
          </p:cNvSpPr>
          <p:nvPr/>
        </p:nvSpPr>
        <p:spPr bwMode="auto">
          <a:xfrm>
            <a:off x="7038975" y="7418388"/>
            <a:ext cx="2544763" cy="179387"/>
          </a:xfrm>
          <a:prstGeom prst="rect">
            <a:avLst/>
          </a:prstGeom>
          <a:noFill/>
          <a:ln w="25400" algn="ctr">
            <a:noFill/>
            <a:miter lim="800000"/>
            <a:headEnd/>
            <a:tailEnd/>
          </a:ln>
        </p:spPr>
        <p:txBody>
          <a:bodyPr lIns="0" tIns="0" rIns="0" bIns="0"/>
          <a:lstStyle/>
          <a:p>
            <a:pPr algn="r" defTabSz="1019175">
              <a:lnSpc>
                <a:spcPts val="1200"/>
              </a:lnSpc>
            </a:pPr>
            <a:r>
              <a:rPr lang="en-US" sz="800" dirty="0" smtClean="0">
                <a:solidFill>
                  <a:schemeClr val="bg2"/>
                </a:solidFill>
              </a:rPr>
              <a:t>© 2011 Deloitte Belgium</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2_Section Divider Dark Blue">
    <p:bg>
      <p:bgPr>
        <a:solidFill>
          <a:schemeClr val="accent3"/>
        </a:solidFill>
        <a:effectLst/>
      </p:bgPr>
    </p:bg>
    <p:spTree>
      <p:nvGrpSpPr>
        <p:cNvPr id="1" name=""/>
        <p:cNvGrpSpPr/>
        <p:nvPr/>
      </p:nvGrpSpPr>
      <p:grpSpPr>
        <a:xfrm>
          <a:off x="0" y="0"/>
          <a:ext cx="0" cy="0"/>
          <a:chOff x="0" y="0"/>
          <a:chExt cx="0" cy="0"/>
        </a:xfrm>
      </p:grpSpPr>
      <p:sp>
        <p:nvSpPr>
          <p:cNvPr id="148482" name="Title Placeholder 1"/>
          <p:cNvSpPr>
            <a:spLocks noGrp="1"/>
          </p:cNvSpPr>
          <p:nvPr>
            <p:ph type="ctrTitle"/>
          </p:nvPr>
        </p:nvSpPr>
        <p:spPr>
          <a:xfrm>
            <a:off x="1257300" y="3027363"/>
            <a:ext cx="6724650" cy="1279525"/>
          </a:xfrm>
        </p:spPr>
        <p:txBody>
          <a:bodyPr/>
          <a:lstStyle>
            <a:lvl1pPr>
              <a:lnSpc>
                <a:spcPts val="5200"/>
              </a:lnSpc>
              <a:defRPr sz="5200" b="0" baseline="0">
                <a:solidFill>
                  <a:schemeClr val="bg2"/>
                </a:solidFill>
                <a:latin typeface="Times New Roman" pitchFamily="18" charset="0"/>
              </a:defRPr>
            </a:lvl1pPr>
          </a:lstStyle>
          <a:p>
            <a:r>
              <a:rPr lang="en-US" smtClean="0"/>
              <a:t>Click to edit Master title style</a:t>
            </a:r>
            <a:endParaRPr lang="en-US" dirty="0"/>
          </a:p>
        </p:txBody>
      </p:sp>
      <p:sp>
        <p:nvSpPr>
          <p:cNvPr id="7" name="Slide Number Placeholder 9"/>
          <p:cNvSpPr>
            <a:spLocks noGrp="1"/>
          </p:cNvSpPr>
          <p:nvPr>
            <p:ph type="sldNum" sz="quarter" idx="4"/>
          </p:nvPr>
        </p:nvSpPr>
        <p:spPr>
          <a:xfrm>
            <a:off x="457200" y="7405688"/>
            <a:ext cx="311150" cy="179387"/>
          </a:xfrm>
        </p:spPr>
        <p:txBody>
          <a:bodyPr/>
          <a:lstStyle>
            <a:lvl1pPr>
              <a:lnSpc>
                <a:spcPts val="1338"/>
              </a:lnSpc>
              <a:defRPr>
                <a:solidFill>
                  <a:schemeClr val="bg2"/>
                </a:solidFill>
              </a:defRPr>
            </a:lvl1pPr>
          </a:lstStyle>
          <a:p>
            <a:fld id="{7ACB2A8E-F4CA-482B-AE02-265F0DCA2220}" type="slidenum">
              <a:rPr lang="en-US"/>
              <a:pPr/>
              <a:t>‹#›</a:t>
            </a:fld>
            <a:endParaRPr lang="en-US" dirty="0"/>
          </a:p>
        </p:txBody>
      </p:sp>
      <p:sp>
        <p:nvSpPr>
          <p:cNvPr id="10" name="Footer Placeholder 10"/>
          <p:cNvSpPr>
            <a:spLocks noGrp="1"/>
          </p:cNvSpPr>
          <p:nvPr>
            <p:ph type="ftr" sz="quarter" idx="3"/>
          </p:nvPr>
        </p:nvSpPr>
        <p:spPr>
          <a:xfrm>
            <a:off x="847725" y="7405688"/>
            <a:ext cx="4749800" cy="179387"/>
          </a:xfrm>
        </p:spPr>
        <p:txBody>
          <a:bodyPr/>
          <a:lstStyle>
            <a:lvl1pPr>
              <a:lnSpc>
                <a:spcPts val="1338"/>
              </a:lnSpc>
              <a:defRPr>
                <a:solidFill>
                  <a:schemeClr val="bg2"/>
                </a:solidFill>
              </a:defRPr>
            </a:lvl1pPr>
          </a:lstStyle>
          <a:p>
            <a:r>
              <a:rPr lang="en-US" dirty="0" smtClean="0"/>
              <a:t> Confidential - For internal use only!</a:t>
            </a:r>
            <a:endParaRPr lang="en-US" dirty="0"/>
          </a:p>
        </p:txBody>
      </p:sp>
      <p:sp>
        <p:nvSpPr>
          <p:cNvPr id="6" name="Rectangle 5"/>
          <p:cNvSpPr>
            <a:spLocks noChangeArrowheads="1"/>
          </p:cNvSpPr>
          <p:nvPr/>
        </p:nvSpPr>
        <p:spPr bwMode="auto">
          <a:xfrm>
            <a:off x="7038975" y="7418388"/>
            <a:ext cx="2544763" cy="179387"/>
          </a:xfrm>
          <a:prstGeom prst="rect">
            <a:avLst/>
          </a:prstGeom>
          <a:noFill/>
          <a:ln w="25400" algn="ctr">
            <a:noFill/>
            <a:miter lim="800000"/>
            <a:headEnd/>
            <a:tailEnd/>
          </a:ln>
        </p:spPr>
        <p:txBody>
          <a:bodyPr lIns="0" tIns="0" rIns="0" bIns="0"/>
          <a:lstStyle/>
          <a:p>
            <a:pPr algn="r" defTabSz="1019175">
              <a:lnSpc>
                <a:spcPts val="1200"/>
              </a:lnSpc>
            </a:pPr>
            <a:r>
              <a:rPr lang="en-US" sz="800" dirty="0" smtClean="0">
                <a:solidFill>
                  <a:schemeClr val="bg2"/>
                </a:solidFill>
              </a:rPr>
              <a:t>© 2011 Deloitte Belgium</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3_Section Divider Dark Blue">
    <p:bg>
      <p:bgPr>
        <a:solidFill>
          <a:schemeClr val="accent2"/>
        </a:solidFill>
        <a:effectLst/>
      </p:bgPr>
    </p:bg>
    <p:spTree>
      <p:nvGrpSpPr>
        <p:cNvPr id="1" name=""/>
        <p:cNvGrpSpPr/>
        <p:nvPr/>
      </p:nvGrpSpPr>
      <p:grpSpPr>
        <a:xfrm>
          <a:off x="0" y="0"/>
          <a:ext cx="0" cy="0"/>
          <a:chOff x="0" y="0"/>
          <a:chExt cx="0" cy="0"/>
        </a:xfrm>
      </p:grpSpPr>
      <p:sp>
        <p:nvSpPr>
          <p:cNvPr id="148482" name="Title Placeholder 1"/>
          <p:cNvSpPr>
            <a:spLocks noGrp="1"/>
          </p:cNvSpPr>
          <p:nvPr>
            <p:ph type="ctrTitle"/>
          </p:nvPr>
        </p:nvSpPr>
        <p:spPr>
          <a:xfrm>
            <a:off x="1257300" y="3027363"/>
            <a:ext cx="6724650" cy="1279525"/>
          </a:xfrm>
        </p:spPr>
        <p:txBody>
          <a:bodyPr/>
          <a:lstStyle>
            <a:lvl1pPr>
              <a:lnSpc>
                <a:spcPts val="5200"/>
              </a:lnSpc>
              <a:defRPr sz="5200" b="0" baseline="0">
                <a:solidFill>
                  <a:schemeClr val="bg2"/>
                </a:solidFill>
                <a:latin typeface="Times New Roman" pitchFamily="18" charset="0"/>
              </a:defRPr>
            </a:lvl1pPr>
          </a:lstStyle>
          <a:p>
            <a:r>
              <a:rPr lang="en-US" dirty="0" smtClean="0"/>
              <a:t>Click to edit Master title style</a:t>
            </a:r>
            <a:endParaRPr lang="en-US" dirty="0"/>
          </a:p>
        </p:txBody>
      </p:sp>
      <p:sp>
        <p:nvSpPr>
          <p:cNvPr id="7" name="Slide Number Placeholder 9"/>
          <p:cNvSpPr>
            <a:spLocks noGrp="1"/>
          </p:cNvSpPr>
          <p:nvPr>
            <p:ph type="sldNum" sz="quarter" idx="4"/>
          </p:nvPr>
        </p:nvSpPr>
        <p:spPr>
          <a:xfrm>
            <a:off x="457200" y="7405688"/>
            <a:ext cx="311150" cy="179387"/>
          </a:xfrm>
        </p:spPr>
        <p:txBody>
          <a:bodyPr/>
          <a:lstStyle>
            <a:lvl1pPr>
              <a:lnSpc>
                <a:spcPts val="1338"/>
              </a:lnSpc>
              <a:defRPr>
                <a:solidFill>
                  <a:schemeClr val="bg2"/>
                </a:solidFill>
              </a:defRPr>
            </a:lvl1pPr>
          </a:lstStyle>
          <a:p>
            <a:fld id="{7ACB2A8E-F4CA-482B-AE02-265F0DCA2220}" type="slidenum">
              <a:rPr lang="en-US"/>
              <a:pPr/>
              <a:t>‹#›</a:t>
            </a:fld>
            <a:endParaRPr lang="en-US" dirty="0"/>
          </a:p>
        </p:txBody>
      </p:sp>
      <p:sp>
        <p:nvSpPr>
          <p:cNvPr id="10" name="Footer Placeholder 10"/>
          <p:cNvSpPr>
            <a:spLocks noGrp="1"/>
          </p:cNvSpPr>
          <p:nvPr>
            <p:ph type="ftr" sz="quarter" idx="3"/>
          </p:nvPr>
        </p:nvSpPr>
        <p:spPr>
          <a:xfrm>
            <a:off x="847725" y="7405688"/>
            <a:ext cx="4749800" cy="179387"/>
          </a:xfrm>
        </p:spPr>
        <p:txBody>
          <a:bodyPr/>
          <a:lstStyle>
            <a:lvl1pPr>
              <a:lnSpc>
                <a:spcPts val="1338"/>
              </a:lnSpc>
              <a:defRPr>
                <a:solidFill>
                  <a:schemeClr val="bg2"/>
                </a:solidFill>
              </a:defRPr>
            </a:lvl1pPr>
          </a:lstStyle>
          <a:p>
            <a:r>
              <a:rPr lang="en-US" dirty="0" smtClean="0"/>
              <a:t> Confidential - For internal use only!</a:t>
            </a:r>
            <a:endParaRPr lang="en-US" dirty="0"/>
          </a:p>
        </p:txBody>
      </p:sp>
      <p:sp>
        <p:nvSpPr>
          <p:cNvPr id="6" name="Rectangle 5"/>
          <p:cNvSpPr>
            <a:spLocks noChangeArrowheads="1"/>
          </p:cNvSpPr>
          <p:nvPr/>
        </p:nvSpPr>
        <p:spPr bwMode="auto">
          <a:xfrm>
            <a:off x="7038975" y="7418388"/>
            <a:ext cx="2544763" cy="179387"/>
          </a:xfrm>
          <a:prstGeom prst="rect">
            <a:avLst/>
          </a:prstGeom>
          <a:noFill/>
          <a:ln w="25400" algn="ctr">
            <a:noFill/>
            <a:miter lim="800000"/>
            <a:headEnd/>
            <a:tailEnd/>
          </a:ln>
        </p:spPr>
        <p:txBody>
          <a:bodyPr lIns="0" tIns="0" rIns="0" bIns="0"/>
          <a:lstStyle/>
          <a:p>
            <a:pPr algn="r" defTabSz="1019175">
              <a:lnSpc>
                <a:spcPts val="1200"/>
              </a:lnSpc>
            </a:pPr>
            <a:r>
              <a:rPr lang="en-US" sz="800" dirty="0" smtClean="0">
                <a:solidFill>
                  <a:schemeClr val="bg2"/>
                </a:solidFill>
              </a:rPr>
              <a:t>© 2011 Deloitte Belgium</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Divider + Picture">
    <p:spTree>
      <p:nvGrpSpPr>
        <p:cNvPr id="1" name=""/>
        <p:cNvGrpSpPr/>
        <p:nvPr/>
      </p:nvGrpSpPr>
      <p:grpSpPr>
        <a:xfrm>
          <a:off x="0" y="0"/>
          <a:ext cx="0" cy="0"/>
          <a:chOff x="0" y="0"/>
          <a:chExt cx="0" cy="0"/>
        </a:xfrm>
      </p:grpSpPr>
      <p:pic>
        <p:nvPicPr>
          <p:cNvPr id="6" name="Picture 1" descr="P:\GSV\MCO\USR\Branding &amp; Advertising\Pictures\Aangekochte beelden\iStock\iStock_000007657926Medium.jpg"/>
          <p:cNvPicPr>
            <a:picLocks noChangeAspect="1" noChangeArrowheads="1"/>
          </p:cNvPicPr>
          <p:nvPr userDrawn="1"/>
        </p:nvPicPr>
        <p:blipFill>
          <a:blip r:embed="rId2" cstate="print"/>
          <a:srcRect t="16746" b="18017"/>
          <a:stretch>
            <a:fillRect/>
          </a:stretch>
        </p:blipFill>
        <p:spPr bwMode="auto">
          <a:xfrm rot="16978408">
            <a:off x="3286966" y="2255714"/>
            <a:ext cx="8096330" cy="3519020"/>
          </a:xfrm>
          <a:prstGeom prst="rect">
            <a:avLst/>
          </a:prstGeom>
          <a:noFill/>
        </p:spPr>
      </p:pic>
      <p:sp>
        <p:nvSpPr>
          <p:cNvPr id="2" name="Title 1"/>
          <p:cNvSpPr>
            <a:spLocks noGrp="1"/>
          </p:cNvSpPr>
          <p:nvPr>
            <p:ph type="title"/>
          </p:nvPr>
        </p:nvSpPr>
        <p:spPr>
          <a:xfrm>
            <a:off x="446088" y="3464774"/>
            <a:ext cx="8550275" cy="1543050"/>
          </a:xfrm>
        </p:spPr>
        <p:txBody>
          <a:bodyPr/>
          <a:lstStyle>
            <a:lvl1pPr algn="l">
              <a:lnSpc>
                <a:spcPts val="3200"/>
              </a:lnSpc>
              <a:defRPr sz="3000" b="1" i="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446088" y="4667250"/>
            <a:ext cx="8550275" cy="170021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BAF2463F-9937-400C-A511-70167069E1BC}" type="slidenum">
              <a:rPr lang="en-US"/>
              <a:pPr/>
              <a:t>‹#›</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 Confidential - For internal use only!</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2_Section Divider + Picture">
    <p:spTree>
      <p:nvGrpSpPr>
        <p:cNvPr id="1" name=""/>
        <p:cNvGrpSpPr/>
        <p:nvPr/>
      </p:nvGrpSpPr>
      <p:grpSpPr>
        <a:xfrm>
          <a:off x="0" y="0"/>
          <a:ext cx="0" cy="0"/>
          <a:chOff x="0" y="0"/>
          <a:chExt cx="0" cy="0"/>
        </a:xfrm>
      </p:grpSpPr>
      <p:pic>
        <p:nvPicPr>
          <p:cNvPr id="7" name="Picture 7" descr="Cables CO"/>
          <p:cNvPicPr>
            <a:picLocks noChangeAspect="1" noChangeArrowheads="1"/>
          </p:cNvPicPr>
          <p:nvPr userDrawn="1"/>
        </p:nvPicPr>
        <p:blipFill>
          <a:blip r:embed="rId2" cstate="print"/>
          <a:srcRect l="4926" t="13545" r="17050"/>
          <a:stretch>
            <a:fillRect/>
          </a:stretch>
        </p:blipFill>
        <p:spPr bwMode="auto">
          <a:xfrm>
            <a:off x="5541001" y="312573"/>
            <a:ext cx="4271965" cy="7461415"/>
          </a:xfrm>
          <a:prstGeom prst="rect">
            <a:avLst/>
          </a:prstGeom>
          <a:noFill/>
          <a:ln w="9525">
            <a:noFill/>
            <a:miter lim="800000"/>
            <a:headEnd/>
            <a:tailEnd/>
          </a:ln>
        </p:spPr>
      </p:pic>
      <p:sp>
        <p:nvSpPr>
          <p:cNvPr id="2" name="Title 1"/>
          <p:cNvSpPr>
            <a:spLocks noGrp="1"/>
          </p:cNvSpPr>
          <p:nvPr>
            <p:ph type="title"/>
          </p:nvPr>
        </p:nvSpPr>
        <p:spPr>
          <a:xfrm>
            <a:off x="446088" y="3464774"/>
            <a:ext cx="8550275" cy="1543050"/>
          </a:xfrm>
        </p:spPr>
        <p:txBody>
          <a:bodyPr/>
          <a:lstStyle>
            <a:lvl1pPr algn="l">
              <a:lnSpc>
                <a:spcPts val="3200"/>
              </a:lnSpc>
              <a:defRPr sz="3000" b="1" i="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446088" y="4667250"/>
            <a:ext cx="8550275" cy="170021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BAF2463F-9937-400C-A511-70167069E1BC}" type="slidenum">
              <a:rPr lang="en-US"/>
              <a:pPr/>
              <a:t>‹#›</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 Confidential - For internal use only!</a:t>
            </a:r>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1_Content - 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46088" y="1696453"/>
            <a:ext cx="4556125" cy="552191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54613" y="1696453"/>
            <a:ext cx="4557712" cy="552191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05B6BAFB-F08E-4F53-8DFC-E87FB6804081}" type="slidenum">
              <a:rPr lang="en-US"/>
              <a:pPr/>
              <a:t>‹#›</a:t>
            </a:fld>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 Confidential - For internal use only!</a:t>
            </a:r>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_Content 2 col. 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3512"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10163" y="1739900"/>
            <a:ext cx="4446587"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6587"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B51D83B7-3042-47A8-AD37-C7660136DCF6}" type="slidenum">
              <a:rPr lang="en-US"/>
              <a:pPr/>
              <a:t>‹#›</a:t>
            </a:fld>
            <a:endParaRPr lang="en-US" dirty="0"/>
          </a:p>
        </p:txBody>
      </p:sp>
      <p:sp>
        <p:nvSpPr>
          <p:cNvPr id="8" name="Footer Placeholder 7"/>
          <p:cNvSpPr>
            <a:spLocks noGrp="1"/>
          </p:cNvSpPr>
          <p:nvPr>
            <p:ph type="ftr" sz="quarter" idx="11"/>
          </p:nvPr>
        </p:nvSpPr>
        <p:spPr/>
        <p:txBody>
          <a:bodyPr/>
          <a:lstStyle>
            <a:lvl1pPr>
              <a:defRPr/>
            </a:lvl1pPr>
          </a:lstStyle>
          <a:p>
            <a:r>
              <a:rPr lang="en-US" dirty="0" smtClean="0"/>
              <a:t> Confidential - For internal use only!</a:t>
            </a:r>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7459" name="Title Placeholder 1"/>
          <p:cNvSpPr>
            <a:spLocks noGrp="1"/>
          </p:cNvSpPr>
          <p:nvPr>
            <p:ph type="title"/>
          </p:nvPr>
        </p:nvSpPr>
        <p:spPr bwMode="auto">
          <a:xfrm>
            <a:off x="449263" y="396875"/>
            <a:ext cx="9266237" cy="7143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47460" name="Text Placeholder 2"/>
          <p:cNvSpPr>
            <a:spLocks noGrp="1"/>
          </p:cNvSpPr>
          <p:nvPr>
            <p:ph type="body" idx="1"/>
          </p:nvPr>
        </p:nvSpPr>
        <p:spPr bwMode="auto">
          <a:xfrm>
            <a:off x="446088" y="1708484"/>
            <a:ext cx="9266237" cy="550987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Slide Number Placeholder 9"/>
          <p:cNvSpPr>
            <a:spLocks noGrp="1"/>
          </p:cNvSpPr>
          <p:nvPr>
            <p:ph type="sldNum" sz="quarter" idx="4"/>
          </p:nvPr>
        </p:nvSpPr>
        <p:spPr>
          <a:xfrm>
            <a:off x="457200" y="7429500"/>
            <a:ext cx="311150" cy="163513"/>
          </a:xfrm>
          <a:prstGeom prst="rect">
            <a:avLst/>
          </a:prstGeom>
        </p:spPr>
        <p:txBody>
          <a:bodyPr vert="horz" wrap="square" lIns="0" tIns="0" rIns="0" bIns="0" numCol="1" anchor="t" anchorCtr="0" compatLnSpc="1">
            <a:prstTxWarp prst="textNoShape">
              <a:avLst/>
            </a:prstTxWarp>
            <a:noAutofit/>
          </a:bodyPr>
          <a:lstStyle>
            <a:lvl1pPr defTabSz="1019175">
              <a:lnSpc>
                <a:spcPts val="1200"/>
              </a:lnSpc>
              <a:defRPr sz="1000" b="1">
                <a:solidFill>
                  <a:schemeClr val="tx2"/>
                </a:solidFill>
              </a:defRPr>
            </a:lvl1pPr>
          </a:lstStyle>
          <a:p>
            <a:fld id="{E0C21180-9BF0-461B-AE7B-43F99E0A59E4}" type="slidenum">
              <a:rPr lang="en-US"/>
              <a:pPr/>
              <a:t>‹#›</a:t>
            </a:fld>
            <a:endParaRPr lang="en-US" dirty="0"/>
          </a:p>
        </p:txBody>
      </p:sp>
      <p:sp>
        <p:nvSpPr>
          <p:cNvPr id="10" name="Footer Placeholder 10"/>
          <p:cNvSpPr>
            <a:spLocks noGrp="1"/>
          </p:cNvSpPr>
          <p:nvPr>
            <p:ph type="ftr" sz="quarter" idx="3"/>
          </p:nvPr>
        </p:nvSpPr>
        <p:spPr>
          <a:xfrm>
            <a:off x="849313" y="7429500"/>
            <a:ext cx="4749800" cy="163513"/>
          </a:xfrm>
          <a:prstGeom prst="rect">
            <a:avLst/>
          </a:prstGeom>
        </p:spPr>
        <p:txBody>
          <a:bodyPr vert="horz" wrap="square" lIns="0" tIns="0" rIns="0" bIns="0" numCol="1" anchor="t" anchorCtr="0" compatLnSpc="1">
            <a:prstTxWarp prst="textNoShape">
              <a:avLst/>
            </a:prstTxWarp>
            <a:noAutofit/>
          </a:bodyPr>
          <a:lstStyle>
            <a:lvl1pPr defTabSz="1019175">
              <a:lnSpc>
                <a:spcPts val="1200"/>
              </a:lnSpc>
              <a:defRPr sz="1000">
                <a:solidFill>
                  <a:schemeClr val="tx2"/>
                </a:solidFill>
              </a:defRPr>
            </a:lvl1pPr>
          </a:lstStyle>
          <a:p>
            <a:r>
              <a:rPr lang="en-US" dirty="0" smtClean="0"/>
              <a:t> Confidential - For internal use only!</a:t>
            </a:r>
            <a:endParaRPr lang="en-US" dirty="0"/>
          </a:p>
        </p:txBody>
      </p:sp>
      <p:sp>
        <p:nvSpPr>
          <p:cNvPr id="6" name="Rectangle 5"/>
          <p:cNvSpPr>
            <a:spLocks noChangeArrowheads="1"/>
          </p:cNvSpPr>
          <p:nvPr/>
        </p:nvSpPr>
        <p:spPr bwMode="auto">
          <a:xfrm>
            <a:off x="7038975" y="7429500"/>
            <a:ext cx="2544763" cy="163513"/>
          </a:xfrm>
          <a:prstGeom prst="rect">
            <a:avLst/>
          </a:prstGeom>
          <a:noFill/>
          <a:ln w="25400" algn="ctr">
            <a:noFill/>
            <a:miter lim="800000"/>
            <a:headEnd/>
            <a:tailEnd/>
          </a:ln>
        </p:spPr>
        <p:txBody>
          <a:bodyPr lIns="0" tIns="0" rIns="0" bIns="0"/>
          <a:lstStyle/>
          <a:p>
            <a:pPr algn="r" defTabSz="1019175">
              <a:lnSpc>
                <a:spcPts val="1200"/>
              </a:lnSpc>
            </a:pPr>
            <a:r>
              <a:rPr lang="en-US" sz="800" dirty="0">
                <a:solidFill>
                  <a:schemeClr val="tx2"/>
                </a:solidFill>
              </a:rPr>
              <a:t>© </a:t>
            </a:r>
            <a:r>
              <a:rPr lang="en-US" sz="800" dirty="0" smtClean="0">
                <a:solidFill>
                  <a:schemeClr val="tx2"/>
                </a:solidFill>
              </a:rPr>
              <a:t>2013 Deloitte Belgium</a:t>
            </a:r>
            <a:endParaRPr lang="en-US" sz="8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885" r:id="rId1"/>
    <p:sldLayoutId id="2147483899" r:id="rId2"/>
    <p:sldLayoutId id="2147483898" r:id="rId3"/>
    <p:sldLayoutId id="2147483915" r:id="rId4"/>
    <p:sldLayoutId id="2147483916" r:id="rId5"/>
    <p:sldLayoutId id="2147483887" r:id="rId6"/>
    <p:sldLayoutId id="2147483913"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937" r:id="rId16"/>
    <p:sldLayoutId id="2147483936" r:id="rId17"/>
  </p:sldLayoutIdLst>
  <p:transition/>
  <p:hf hdr="0" dt="0"/>
  <p:txStyles>
    <p:titleStyle>
      <a:lvl1pPr algn="l" defTabSz="1019175" rtl="0" eaLnBrk="1" fontAlgn="base" hangingPunct="1">
        <a:lnSpc>
          <a:spcPts val="3400"/>
        </a:lnSpc>
        <a:spcBef>
          <a:spcPct val="0"/>
        </a:spcBef>
        <a:spcAft>
          <a:spcPct val="0"/>
        </a:spcAft>
        <a:defRPr sz="2600" b="1">
          <a:solidFill>
            <a:schemeClr val="tx2"/>
          </a:solidFill>
          <a:latin typeface="+mj-lt"/>
          <a:ea typeface="+mj-ea"/>
          <a:cs typeface="+mj-cs"/>
        </a:defRPr>
      </a:lvl1pPr>
      <a:lvl2pPr algn="l" defTabSz="1019175" rtl="0" eaLnBrk="1" fontAlgn="base" hangingPunct="1">
        <a:lnSpc>
          <a:spcPts val="3400"/>
        </a:lnSpc>
        <a:spcBef>
          <a:spcPct val="0"/>
        </a:spcBef>
        <a:spcAft>
          <a:spcPct val="0"/>
        </a:spcAft>
        <a:defRPr sz="2600" b="1">
          <a:solidFill>
            <a:schemeClr val="tx2"/>
          </a:solidFill>
          <a:latin typeface="Arial" charset="0"/>
        </a:defRPr>
      </a:lvl2pPr>
      <a:lvl3pPr algn="l" defTabSz="1019175" rtl="0" eaLnBrk="1" fontAlgn="base" hangingPunct="1">
        <a:lnSpc>
          <a:spcPts val="3400"/>
        </a:lnSpc>
        <a:spcBef>
          <a:spcPct val="0"/>
        </a:spcBef>
        <a:spcAft>
          <a:spcPct val="0"/>
        </a:spcAft>
        <a:defRPr sz="2600" b="1">
          <a:solidFill>
            <a:schemeClr val="tx2"/>
          </a:solidFill>
          <a:latin typeface="Arial" charset="0"/>
        </a:defRPr>
      </a:lvl3pPr>
      <a:lvl4pPr algn="l" defTabSz="1019175" rtl="0" eaLnBrk="1" fontAlgn="base" hangingPunct="1">
        <a:lnSpc>
          <a:spcPts val="3400"/>
        </a:lnSpc>
        <a:spcBef>
          <a:spcPct val="0"/>
        </a:spcBef>
        <a:spcAft>
          <a:spcPct val="0"/>
        </a:spcAft>
        <a:defRPr sz="2600" b="1">
          <a:solidFill>
            <a:schemeClr val="tx2"/>
          </a:solidFill>
          <a:latin typeface="Arial" charset="0"/>
        </a:defRPr>
      </a:lvl4pPr>
      <a:lvl5pPr algn="l" defTabSz="1019175" rtl="0" eaLnBrk="1" fontAlgn="base" hangingPunct="1">
        <a:lnSpc>
          <a:spcPts val="3400"/>
        </a:lnSpc>
        <a:spcBef>
          <a:spcPct val="0"/>
        </a:spcBef>
        <a:spcAft>
          <a:spcPct val="0"/>
        </a:spcAft>
        <a:defRPr sz="2600" b="1">
          <a:solidFill>
            <a:schemeClr val="tx2"/>
          </a:solidFill>
          <a:latin typeface="Arial" charset="0"/>
        </a:defRPr>
      </a:lvl5pPr>
      <a:lvl6pPr marL="457200" algn="l" defTabSz="1019175" rtl="0" eaLnBrk="1" fontAlgn="base" hangingPunct="1">
        <a:lnSpc>
          <a:spcPts val="3400"/>
        </a:lnSpc>
        <a:spcBef>
          <a:spcPct val="0"/>
        </a:spcBef>
        <a:spcAft>
          <a:spcPct val="0"/>
        </a:spcAft>
        <a:defRPr sz="2600" b="1">
          <a:solidFill>
            <a:schemeClr val="tx2"/>
          </a:solidFill>
          <a:latin typeface="Arial" charset="0"/>
        </a:defRPr>
      </a:lvl6pPr>
      <a:lvl7pPr marL="914400" algn="l" defTabSz="1019175" rtl="0" eaLnBrk="1" fontAlgn="base" hangingPunct="1">
        <a:lnSpc>
          <a:spcPts val="3400"/>
        </a:lnSpc>
        <a:spcBef>
          <a:spcPct val="0"/>
        </a:spcBef>
        <a:spcAft>
          <a:spcPct val="0"/>
        </a:spcAft>
        <a:defRPr sz="2600" b="1">
          <a:solidFill>
            <a:schemeClr val="tx2"/>
          </a:solidFill>
          <a:latin typeface="Arial" charset="0"/>
        </a:defRPr>
      </a:lvl7pPr>
      <a:lvl8pPr marL="1371600" algn="l" defTabSz="1019175" rtl="0" eaLnBrk="1" fontAlgn="base" hangingPunct="1">
        <a:lnSpc>
          <a:spcPts val="3400"/>
        </a:lnSpc>
        <a:spcBef>
          <a:spcPct val="0"/>
        </a:spcBef>
        <a:spcAft>
          <a:spcPct val="0"/>
        </a:spcAft>
        <a:defRPr sz="2600" b="1">
          <a:solidFill>
            <a:schemeClr val="tx2"/>
          </a:solidFill>
          <a:latin typeface="Arial" charset="0"/>
        </a:defRPr>
      </a:lvl8pPr>
      <a:lvl9pPr marL="1828800" algn="l" defTabSz="1019175" rtl="0" eaLnBrk="1" fontAlgn="base" hangingPunct="1">
        <a:lnSpc>
          <a:spcPts val="3400"/>
        </a:lnSpc>
        <a:spcBef>
          <a:spcPct val="0"/>
        </a:spcBef>
        <a:spcAft>
          <a:spcPct val="0"/>
        </a:spcAft>
        <a:defRPr sz="2600" b="1">
          <a:solidFill>
            <a:schemeClr val="tx2"/>
          </a:solidFill>
          <a:latin typeface="Arial" charset="0"/>
        </a:defRPr>
      </a:lvl9pPr>
    </p:titleStyle>
    <p:bodyStyle>
      <a:lvl1pPr marL="382588" indent="-382588" algn="l" defTabSz="1019175" rtl="0" eaLnBrk="1" fontAlgn="base" hangingPunct="1">
        <a:spcBef>
          <a:spcPct val="0"/>
        </a:spcBef>
        <a:spcAft>
          <a:spcPts val="300"/>
        </a:spcAft>
        <a:buFont typeface="Arial" charset="0"/>
        <a:defRPr sz="2400">
          <a:solidFill>
            <a:schemeClr val="tx2"/>
          </a:solidFill>
          <a:latin typeface="+mn-lt"/>
          <a:ea typeface="+mn-ea"/>
          <a:cs typeface="+mn-cs"/>
        </a:defRPr>
      </a:lvl1pPr>
      <a:lvl2pPr marL="203200" indent="-203200" algn="l" defTabSz="1019175" rtl="0" eaLnBrk="1" fontAlgn="base" hangingPunct="1">
        <a:spcBef>
          <a:spcPct val="0"/>
        </a:spcBef>
        <a:spcAft>
          <a:spcPts val="300"/>
        </a:spcAft>
        <a:buFont typeface="Arial" charset="0"/>
        <a:buChar char="•"/>
        <a:defRPr sz="2400">
          <a:solidFill>
            <a:schemeClr val="tx2"/>
          </a:solidFill>
          <a:latin typeface="+mn-lt"/>
        </a:defRPr>
      </a:lvl2pPr>
      <a:lvl3pPr marL="398463" indent="-195263" algn="l" defTabSz="1019175" rtl="0" eaLnBrk="1" fontAlgn="base" hangingPunct="1">
        <a:spcBef>
          <a:spcPct val="0"/>
        </a:spcBef>
        <a:spcAft>
          <a:spcPts val="300"/>
        </a:spcAft>
        <a:buFont typeface="Arial" charset="0"/>
        <a:buChar char="‒"/>
        <a:defRPr sz="2400">
          <a:solidFill>
            <a:schemeClr val="tx2"/>
          </a:solidFill>
          <a:latin typeface="+mn-lt"/>
        </a:defRPr>
      </a:lvl3pPr>
      <a:lvl4pPr marL="601663" indent="-203200" algn="l" defTabSz="1019175" rtl="0" eaLnBrk="1" fontAlgn="base" hangingPunct="1">
        <a:spcBef>
          <a:spcPct val="0"/>
        </a:spcBef>
        <a:spcAft>
          <a:spcPts val="600"/>
        </a:spcAft>
        <a:buFont typeface="Arial" charset="0"/>
        <a:buChar char="•"/>
        <a:defRPr sz="2000">
          <a:solidFill>
            <a:schemeClr val="tx2"/>
          </a:solidFill>
          <a:latin typeface="+mn-lt"/>
        </a:defRPr>
      </a:lvl4pPr>
      <a:lvl5pPr marL="793750" indent="-192088" algn="l" defTabSz="1019175" rtl="0" eaLnBrk="1" fontAlgn="base" hangingPunct="1">
        <a:spcBef>
          <a:spcPct val="0"/>
        </a:spcBef>
        <a:spcAft>
          <a:spcPts val="600"/>
        </a:spcAft>
        <a:buFont typeface="Arial" charset="0"/>
        <a:buChar char="‒"/>
        <a:defRPr sz="2000">
          <a:solidFill>
            <a:schemeClr val="tx2"/>
          </a:solidFill>
          <a:latin typeface="+mn-lt"/>
        </a:defRPr>
      </a:lvl5pPr>
      <a:lvl6pPr marL="1250950" indent="-192088" algn="l" defTabSz="1019175" rtl="0" eaLnBrk="1" fontAlgn="base" hangingPunct="1">
        <a:spcBef>
          <a:spcPct val="0"/>
        </a:spcBef>
        <a:spcAft>
          <a:spcPts val="600"/>
        </a:spcAft>
        <a:buFont typeface="Arial" charset="0"/>
        <a:buChar char="‒"/>
        <a:defRPr sz="2000">
          <a:solidFill>
            <a:schemeClr val="tx2"/>
          </a:solidFill>
          <a:latin typeface="+mn-lt"/>
        </a:defRPr>
      </a:lvl6pPr>
      <a:lvl7pPr marL="1708150" indent="-192088" algn="l" defTabSz="1019175" rtl="0" eaLnBrk="1" fontAlgn="base" hangingPunct="1">
        <a:spcBef>
          <a:spcPct val="0"/>
        </a:spcBef>
        <a:spcAft>
          <a:spcPts val="600"/>
        </a:spcAft>
        <a:buFont typeface="Arial" charset="0"/>
        <a:buChar char="‒"/>
        <a:defRPr sz="2000">
          <a:solidFill>
            <a:schemeClr val="tx2"/>
          </a:solidFill>
          <a:latin typeface="+mn-lt"/>
        </a:defRPr>
      </a:lvl7pPr>
      <a:lvl8pPr marL="2165350" indent="-192088" algn="l" defTabSz="1019175" rtl="0" eaLnBrk="1" fontAlgn="base" hangingPunct="1">
        <a:spcBef>
          <a:spcPct val="0"/>
        </a:spcBef>
        <a:spcAft>
          <a:spcPts val="600"/>
        </a:spcAft>
        <a:buFont typeface="Arial" charset="0"/>
        <a:buChar char="‒"/>
        <a:defRPr sz="2000">
          <a:solidFill>
            <a:schemeClr val="tx2"/>
          </a:solidFill>
          <a:latin typeface="+mn-lt"/>
        </a:defRPr>
      </a:lvl8pPr>
      <a:lvl9pPr marL="2622550" indent="-192088" algn="l" defTabSz="1019175" rtl="0" eaLnBrk="1" fontAlgn="base" hangingPunct="1">
        <a:spcBef>
          <a:spcPct val="0"/>
        </a:spcBef>
        <a:spcAft>
          <a:spcPts val="600"/>
        </a:spcAft>
        <a:buFont typeface="Arial" charset="0"/>
        <a:buChar char="‒"/>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7459" name="Title Placeholder 1"/>
          <p:cNvSpPr>
            <a:spLocks noGrp="1"/>
          </p:cNvSpPr>
          <p:nvPr>
            <p:ph type="title"/>
          </p:nvPr>
        </p:nvSpPr>
        <p:spPr bwMode="auto">
          <a:xfrm>
            <a:off x="449263" y="396875"/>
            <a:ext cx="9266237" cy="7143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47460" name="Text Placeholder 2"/>
          <p:cNvSpPr>
            <a:spLocks noGrp="1"/>
          </p:cNvSpPr>
          <p:nvPr>
            <p:ph type="body" idx="1"/>
          </p:nvPr>
        </p:nvSpPr>
        <p:spPr bwMode="auto">
          <a:xfrm>
            <a:off x="446088" y="1708484"/>
            <a:ext cx="9266237" cy="550987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Slide Number Placeholder 9"/>
          <p:cNvSpPr>
            <a:spLocks noGrp="1"/>
          </p:cNvSpPr>
          <p:nvPr>
            <p:ph type="sldNum" sz="quarter" idx="4"/>
          </p:nvPr>
        </p:nvSpPr>
        <p:spPr>
          <a:xfrm>
            <a:off x="457200" y="7429500"/>
            <a:ext cx="311150" cy="163513"/>
          </a:xfrm>
          <a:prstGeom prst="rect">
            <a:avLst/>
          </a:prstGeom>
        </p:spPr>
        <p:txBody>
          <a:bodyPr vert="horz" wrap="square" lIns="0" tIns="0" rIns="0" bIns="0" numCol="1" anchor="t" anchorCtr="0" compatLnSpc="1">
            <a:prstTxWarp prst="textNoShape">
              <a:avLst/>
            </a:prstTxWarp>
            <a:noAutofit/>
          </a:bodyPr>
          <a:lstStyle>
            <a:lvl1pPr defTabSz="1019175">
              <a:lnSpc>
                <a:spcPts val="1200"/>
              </a:lnSpc>
              <a:defRPr sz="1000" b="1">
                <a:solidFill>
                  <a:schemeClr val="tx2"/>
                </a:solidFill>
              </a:defRPr>
            </a:lvl1pPr>
          </a:lstStyle>
          <a:p>
            <a:fld id="{E0C21180-9BF0-461B-AE7B-43F99E0A59E4}" type="slidenum">
              <a:rPr lang="en-US"/>
              <a:pPr/>
              <a:t>‹#›</a:t>
            </a:fld>
            <a:endParaRPr lang="en-US"/>
          </a:p>
        </p:txBody>
      </p:sp>
      <p:sp>
        <p:nvSpPr>
          <p:cNvPr id="10" name="Footer Placeholder 10"/>
          <p:cNvSpPr>
            <a:spLocks noGrp="1"/>
          </p:cNvSpPr>
          <p:nvPr>
            <p:ph type="ftr" sz="quarter" idx="3"/>
          </p:nvPr>
        </p:nvSpPr>
        <p:spPr>
          <a:xfrm>
            <a:off x="849313" y="7429500"/>
            <a:ext cx="4749800" cy="163513"/>
          </a:xfrm>
          <a:prstGeom prst="rect">
            <a:avLst/>
          </a:prstGeom>
        </p:spPr>
        <p:txBody>
          <a:bodyPr vert="horz" wrap="square" lIns="0" tIns="0" rIns="0" bIns="0" numCol="1" anchor="t" anchorCtr="0" compatLnSpc="1">
            <a:prstTxWarp prst="textNoShape">
              <a:avLst/>
            </a:prstTxWarp>
            <a:noAutofit/>
          </a:bodyPr>
          <a:lstStyle>
            <a:lvl1pPr defTabSz="1019175">
              <a:lnSpc>
                <a:spcPts val="1200"/>
              </a:lnSpc>
              <a:defRPr sz="1000">
                <a:solidFill>
                  <a:schemeClr val="tx2"/>
                </a:solidFill>
              </a:defRPr>
            </a:lvl1pPr>
          </a:lstStyle>
          <a:p>
            <a:r>
              <a:rPr lang="en-US" dirty="0" smtClean="0"/>
              <a:t> Confidential - For internal use only!</a:t>
            </a:r>
            <a:endParaRPr lang="en-US" dirty="0"/>
          </a:p>
        </p:txBody>
      </p:sp>
      <p:sp>
        <p:nvSpPr>
          <p:cNvPr id="6" name="Rectangle 5"/>
          <p:cNvSpPr>
            <a:spLocks noChangeArrowheads="1"/>
          </p:cNvSpPr>
          <p:nvPr/>
        </p:nvSpPr>
        <p:spPr bwMode="auto">
          <a:xfrm>
            <a:off x="7038975" y="7429500"/>
            <a:ext cx="2544763" cy="163513"/>
          </a:xfrm>
          <a:prstGeom prst="rect">
            <a:avLst/>
          </a:prstGeom>
          <a:noFill/>
          <a:ln w="25400" algn="ctr">
            <a:noFill/>
            <a:miter lim="800000"/>
            <a:headEnd/>
            <a:tailEnd/>
          </a:ln>
        </p:spPr>
        <p:txBody>
          <a:bodyPr lIns="0" tIns="0" rIns="0" bIns="0"/>
          <a:lstStyle/>
          <a:p>
            <a:pPr algn="r" defTabSz="1019175">
              <a:lnSpc>
                <a:spcPts val="1200"/>
              </a:lnSpc>
            </a:pPr>
            <a:r>
              <a:rPr lang="en-US" sz="800" dirty="0" smtClean="0">
                <a:solidFill>
                  <a:schemeClr val="tx2"/>
                </a:solidFill>
              </a:rPr>
              <a:t>© 2012 Deloitte Belgium</a:t>
            </a:r>
            <a:endParaRPr lang="en-US" sz="8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Lst>
  <p:transition/>
  <p:hf hdr="0" dt="0"/>
  <p:txStyles>
    <p:titleStyle>
      <a:lvl1pPr algn="l" defTabSz="1019175" rtl="0" eaLnBrk="1" fontAlgn="base" hangingPunct="1">
        <a:lnSpc>
          <a:spcPts val="3400"/>
        </a:lnSpc>
        <a:spcBef>
          <a:spcPct val="0"/>
        </a:spcBef>
        <a:spcAft>
          <a:spcPct val="0"/>
        </a:spcAft>
        <a:defRPr sz="2600" b="1">
          <a:solidFill>
            <a:schemeClr val="tx2"/>
          </a:solidFill>
          <a:latin typeface="+mj-lt"/>
          <a:ea typeface="+mj-ea"/>
          <a:cs typeface="+mj-cs"/>
        </a:defRPr>
      </a:lvl1pPr>
      <a:lvl2pPr algn="l" defTabSz="1019175" rtl="0" eaLnBrk="1" fontAlgn="base" hangingPunct="1">
        <a:lnSpc>
          <a:spcPts val="3400"/>
        </a:lnSpc>
        <a:spcBef>
          <a:spcPct val="0"/>
        </a:spcBef>
        <a:spcAft>
          <a:spcPct val="0"/>
        </a:spcAft>
        <a:defRPr sz="2600" b="1">
          <a:solidFill>
            <a:schemeClr val="tx2"/>
          </a:solidFill>
          <a:latin typeface="Arial" charset="0"/>
        </a:defRPr>
      </a:lvl2pPr>
      <a:lvl3pPr algn="l" defTabSz="1019175" rtl="0" eaLnBrk="1" fontAlgn="base" hangingPunct="1">
        <a:lnSpc>
          <a:spcPts val="3400"/>
        </a:lnSpc>
        <a:spcBef>
          <a:spcPct val="0"/>
        </a:spcBef>
        <a:spcAft>
          <a:spcPct val="0"/>
        </a:spcAft>
        <a:defRPr sz="2600" b="1">
          <a:solidFill>
            <a:schemeClr val="tx2"/>
          </a:solidFill>
          <a:latin typeface="Arial" charset="0"/>
        </a:defRPr>
      </a:lvl3pPr>
      <a:lvl4pPr algn="l" defTabSz="1019175" rtl="0" eaLnBrk="1" fontAlgn="base" hangingPunct="1">
        <a:lnSpc>
          <a:spcPts val="3400"/>
        </a:lnSpc>
        <a:spcBef>
          <a:spcPct val="0"/>
        </a:spcBef>
        <a:spcAft>
          <a:spcPct val="0"/>
        </a:spcAft>
        <a:defRPr sz="2600" b="1">
          <a:solidFill>
            <a:schemeClr val="tx2"/>
          </a:solidFill>
          <a:latin typeface="Arial" charset="0"/>
        </a:defRPr>
      </a:lvl4pPr>
      <a:lvl5pPr algn="l" defTabSz="1019175" rtl="0" eaLnBrk="1" fontAlgn="base" hangingPunct="1">
        <a:lnSpc>
          <a:spcPts val="3400"/>
        </a:lnSpc>
        <a:spcBef>
          <a:spcPct val="0"/>
        </a:spcBef>
        <a:spcAft>
          <a:spcPct val="0"/>
        </a:spcAft>
        <a:defRPr sz="2600" b="1">
          <a:solidFill>
            <a:schemeClr val="tx2"/>
          </a:solidFill>
          <a:latin typeface="Arial" charset="0"/>
        </a:defRPr>
      </a:lvl5pPr>
      <a:lvl6pPr marL="457200" algn="l" defTabSz="1019175" rtl="0" eaLnBrk="1" fontAlgn="base" hangingPunct="1">
        <a:lnSpc>
          <a:spcPts val="3400"/>
        </a:lnSpc>
        <a:spcBef>
          <a:spcPct val="0"/>
        </a:spcBef>
        <a:spcAft>
          <a:spcPct val="0"/>
        </a:spcAft>
        <a:defRPr sz="2600" b="1">
          <a:solidFill>
            <a:schemeClr val="tx2"/>
          </a:solidFill>
          <a:latin typeface="Arial" charset="0"/>
        </a:defRPr>
      </a:lvl6pPr>
      <a:lvl7pPr marL="914400" algn="l" defTabSz="1019175" rtl="0" eaLnBrk="1" fontAlgn="base" hangingPunct="1">
        <a:lnSpc>
          <a:spcPts val="3400"/>
        </a:lnSpc>
        <a:spcBef>
          <a:spcPct val="0"/>
        </a:spcBef>
        <a:spcAft>
          <a:spcPct val="0"/>
        </a:spcAft>
        <a:defRPr sz="2600" b="1">
          <a:solidFill>
            <a:schemeClr val="tx2"/>
          </a:solidFill>
          <a:latin typeface="Arial" charset="0"/>
        </a:defRPr>
      </a:lvl7pPr>
      <a:lvl8pPr marL="1371600" algn="l" defTabSz="1019175" rtl="0" eaLnBrk="1" fontAlgn="base" hangingPunct="1">
        <a:lnSpc>
          <a:spcPts val="3400"/>
        </a:lnSpc>
        <a:spcBef>
          <a:spcPct val="0"/>
        </a:spcBef>
        <a:spcAft>
          <a:spcPct val="0"/>
        </a:spcAft>
        <a:defRPr sz="2600" b="1">
          <a:solidFill>
            <a:schemeClr val="tx2"/>
          </a:solidFill>
          <a:latin typeface="Arial" charset="0"/>
        </a:defRPr>
      </a:lvl8pPr>
      <a:lvl9pPr marL="1828800" algn="l" defTabSz="1019175" rtl="0" eaLnBrk="1" fontAlgn="base" hangingPunct="1">
        <a:lnSpc>
          <a:spcPts val="3400"/>
        </a:lnSpc>
        <a:spcBef>
          <a:spcPct val="0"/>
        </a:spcBef>
        <a:spcAft>
          <a:spcPct val="0"/>
        </a:spcAft>
        <a:defRPr sz="2600" b="1">
          <a:solidFill>
            <a:schemeClr val="tx2"/>
          </a:solidFill>
          <a:latin typeface="Arial" charset="0"/>
        </a:defRPr>
      </a:lvl9pPr>
    </p:titleStyle>
    <p:bodyStyle>
      <a:lvl1pPr marL="382588" indent="-382588" algn="l" defTabSz="1019175" rtl="0" eaLnBrk="1" fontAlgn="base" hangingPunct="1">
        <a:spcBef>
          <a:spcPct val="0"/>
        </a:spcBef>
        <a:spcAft>
          <a:spcPts val="300"/>
        </a:spcAft>
        <a:buFont typeface="Arial" charset="0"/>
        <a:defRPr sz="2400">
          <a:solidFill>
            <a:schemeClr val="tx2"/>
          </a:solidFill>
          <a:latin typeface="+mn-lt"/>
          <a:ea typeface="+mn-ea"/>
          <a:cs typeface="+mn-cs"/>
        </a:defRPr>
      </a:lvl1pPr>
      <a:lvl2pPr marL="203200" indent="-203200" algn="l" defTabSz="1019175" rtl="0" eaLnBrk="1" fontAlgn="base" hangingPunct="1">
        <a:spcBef>
          <a:spcPct val="0"/>
        </a:spcBef>
        <a:spcAft>
          <a:spcPts val="300"/>
        </a:spcAft>
        <a:buFont typeface="Arial" charset="0"/>
        <a:buChar char="•"/>
        <a:defRPr sz="2400">
          <a:solidFill>
            <a:schemeClr val="tx2"/>
          </a:solidFill>
          <a:latin typeface="+mn-lt"/>
        </a:defRPr>
      </a:lvl2pPr>
      <a:lvl3pPr marL="398463" indent="-195263" algn="l" defTabSz="1019175" rtl="0" eaLnBrk="1" fontAlgn="base" hangingPunct="1">
        <a:spcBef>
          <a:spcPct val="0"/>
        </a:spcBef>
        <a:spcAft>
          <a:spcPts val="300"/>
        </a:spcAft>
        <a:buFont typeface="Arial" charset="0"/>
        <a:buChar char="‒"/>
        <a:defRPr sz="2400">
          <a:solidFill>
            <a:schemeClr val="tx2"/>
          </a:solidFill>
          <a:latin typeface="+mn-lt"/>
        </a:defRPr>
      </a:lvl3pPr>
      <a:lvl4pPr marL="601663" indent="-203200" algn="l" defTabSz="1019175" rtl="0" eaLnBrk="1" fontAlgn="base" hangingPunct="1">
        <a:spcBef>
          <a:spcPct val="0"/>
        </a:spcBef>
        <a:spcAft>
          <a:spcPts val="600"/>
        </a:spcAft>
        <a:buFont typeface="Arial" charset="0"/>
        <a:buChar char="•"/>
        <a:defRPr sz="2000">
          <a:solidFill>
            <a:schemeClr val="tx2"/>
          </a:solidFill>
          <a:latin typeface="+mn-lt"/>
        </a:defRPr>
      </a:lvl4pPr>
      <a:lvl5pPr marL="793750" indent="-192088" algn="l" defTabSz="1019175" rtl="0" eaLnBrk="1" fontAlgn="base" hangingPunct="1">
        <a:spcBef>
          <a:spcPct val="0"/>
        </a:spcBef>
        <a:spcAft>
          <a:spcPts val="600"/>
        </a:spcAft>
        <a:buFont typeface="Arial" charset="0"/>
        <a:buChar char="‒"/>
        <a:defRPr sz="2000">
          <a:solidFill>
            <a:schemeClr val="tx2"/>
          </a:solidFill>
          <a:latin typeface="+mn-lt"/>
        </a:defRPr>
      </a:lvl5pPr>
      <a:lvl6pPr marL="1250950" indent="-192088" algn="l" defTabSz="1019175" rtl="0" eaLnBrk="1" fontAlgn="base" hangingPunct="1">
        <a:spcBef>
          <a:spcPct val="0"/>
        </a:spcBef>
        <a:spcAft>
          <a:spcPts val="600"/>
        </a:spcAft>
        <a:buFont typeface="Arial" charset="0"/>
        <a:buChar char="‒"/>
        <a:defRPr sz="2000">
          <a:solidFill>
            <a:schemeClr val="tx2"/>
          </a:solidFill>
          <a:latin typeface="+mn-lt"/>
        </a:defRPr>
      </a:lvl6pPr>
      <a:lvl7pPr marL="1708150" indent="-192088" algn="l" defTabSz="1019175" rtl="0" eaLnBrk="1" fontAlgn="base" hangingPunct="1">
        <a:spcBef>
          <a:spcPct val="0"/>
        </a:spcBef>
        <a:spcAft>
          <a:spcPts val="600"/>
        </a:spcAft>
        <a:buFont typeface="Arial" charset="0"/>
        <a:buChar char="‒"/>
        <a:defRPr sz="2000">
          <a:solidFill>
            <a:schemeClr val="tx2"/>
          </a:solidFill>
          <a:latin typeface="+mn-lt"/>
        </a:defRPr>
      </a:lvl7pPr>
      <a:lvl8pPr marL="2165350" indent="-192088" algn="l" defTabSz="1019175" rtl="0" eaLnBrk="1" fontAlgn="base" hangingPunct="1">
        <a:spcBef>
          <a:spcPct val="0"/>
        </a:spcBef>
        <a:spcAft>
          <a:spcPts val="600"/>
        </a:spcAft>
        <a:buFont typeface="Arial" charset="0"/>
        <a:buChar char="‒"/>
        <a:defRPr sz="2000">
          <a:solidFill>
            <a:schemeClr val="tx2"/>
          </a:solidFill>
          <a:latin typeface="+mn-lt"/>
        </a:defRPr>
      </a:lvl8pPr>
      <a:lvl9pPr marL="2622550" indent="-192088" algn="l" defTabSz="1019175" rtl="0" eaLnBrk="1" fontAlgn="base" hangingPunct="1">
        <a:spcBef>
          <a:spcPct val="0"/>
        </a:spcBef>
        <a:spcAft>
          <a:spcPts val="600"/>
        </a:spcAft>
        <a:buFont typeface="Arial" charset="0"/>
        <a:buChar char="‒"/>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noProof="0" dirty="0" smtClean="0">
                <a:solidFill>
                  <a:schemeClr val="accent1"/>
                </a:solidFill>
              </a:rPr>
              <a:t>Mobile Authentication</a:t>
            </a:r>
            <a:br>
              <a:rPr lang="en-US" sz="2800" noProof="0" dirty="0" smtClean="0">
                <a:solidFill>
                  <a:schemeClr val="accent1"/>
                </a:solidFill>
              </a:rPr>
            </a:br>
            <a:r>
              <a:rPr lang="en-US" sz="2000" noProof="0" dirty="0" smtClean="0">
                <a:solidFill>
                  <a:schemeClr val="accent2"/>
                </a:solidFill>
              </a:rPr>
              <a:t>Process Modelling</a:t>
            </a:r>
            <a:r>
              <a:rPr lang="en-US" sz="2800" b="0" noProof="0" dirty="0" smtClean="0">
                <a:latin typeface="Times New Roman" pitchFamily="18" charset="0"/>
                <a:cs typeface="Times New Roman" pitchFamily="18" charset="0"/>
              </a:rPr>
              <a:t/>
            </a:r>
            <a:br>
              <a:rPr lang="en-US" sz="2800" b="0" noProof="0" dirty="0" smtClean="0">
                <a:latin typeface="Times New Roman" pitchFamily="18" charset="0"/>
                <a:cs typeface="Times New Roman" pitchFamily="18" charset="0"/>
              </a:rPr>
            </a:br>
            <a:endParaRPr lang="en-US" sz="2800" noProof="0" dirty="0">
              <a:solidFill>
                <a:schemeClr val="accent1"/>
              </a:solidFill>
            </a:endParaRPr>
          </a:p>
        </p:txBody>
      </p:sp>
      <p:sp>
        <p:nvSpPr>
          <p:cNvPr id="3" name="Text Placeholder 2"/>
          <p:cNvSpPr>
            <a:spLocks noGrp="1"/>
          </p:cNvSpPr>
          <p:nvPr>
            <p:ph type="body" idx="1"/>
          </p:nvPr>
        </p:nvSpPr>
        <p:spPr/>
        <p:txBody>
          <a:bodyPr/>
          <a:lstStyle/>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362608" y="246584"/>
            <a:ext cx="2238702" cy="614855"/>
          </a:xfrm>
          <a:prstGeom prst="rect">
            <a:avLst/>
          </a:prstGeom>
          <a:noFill/>
          <a:ln w="9525">
            <a:noFill/>
            <a:miter lim="800000"/>
            <a:headEnd/>
            <a:tailEnd/>
          </a:ln>
        </p:spPr>
      </p:pic>
      <p:sp>
        <p:nvSpPr>
          <p:cNvPr id="13" name="Rectangle 12"/>
          <p:cNvSpPr/>
          <p:nvPr/>
        </p:nvSpPr>
        <p:spPr>
          <a:xfrm>
            <a:off x="8928100" y="6337300"/>
            <a:ext cx="901700" cy="660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ACB2A8E-F4CA-482B-AE02-265F0DCA2220}" type="slidenum">
              <a:rPr lang="en-US" smtClean="0"/>
              <a:pPr/>
              <a:t>10</a:t>
            </a:fld>
            <a:endParaRPr lang="en-US" dirty="0"/>
          </a:p>
        </p:txBody>
      </p:sp>
      <p:sp>
        <p:nvSpPr>
          <p:cNvPr id="4" name="Footer Placeholder 3"/>
          <p:cNvSpPr>
            <a:spLocks noGrp="1"/>
          </p:cNvSpPr>
          <p:nvPr>
            <p:ph type="ftr" sz="quarter" idx="11"/>
          </p:nvPr>
        </p:nvSpPr>
        <p:spPr/>
        <p:txBody>
          <a:bodyPr/>
          <a:lstStyle/>
          <a:p>
            <a:r>
              <a:rPr lang="en-US" smtClean="0"/>
              <a:t> Confidential - For internal use only!</a:t>
            </a:r>
            <a:endParaRPr lang="en-US" dirty="0"/>
          </a:p>
        </p:txBody>
      </p:sp>
      <p:sp>
        <p:nvSpPr>
          <p:cNvPr id="5" name="Chevron 4"/>
          <p:cNvSpPr/>
          <p:nvPr/>
        </p:nvSpPr>
        <p:spPr>
          <a:xfrm rot="5400000">
            <a:off x="612707" y="727047"/>
            <a:ext cx="1245275" cy="1774657"/>
          </a:xfrm>
          <a:prstGeom prst="chevron">
            <a:avLst>
              <a:gd name="adj" fmla="val 27974"/>
            </a:avLst>
          </a:prstGeom>
          <a:solidFill>
            <a:srgbClr val="92D400"/>
          </a:solidFill>
          <a:ln w="25400" cap="flat" cmpd="sng" algn="ctr">
            <a:solidFill>
              <a:srgbClr val="92D400">
                <a:shade val="50000"/>
              </a:srgbClr>
            </a:solidFill>
            <a:prstDash val="solid"/>
          </a:ln>
          <a:effectLst/>
        </p:spPr>
        <p:txBody>
          <a:bodyPr vert="vert270" rtlCol="0" anchor="ctr"/>
          <a:lstStyle/>
          <a:p>
            <a:pPr marL="0" marR="0" lvl="0" indent="0" algn="ctr" defTabSz="914253" eaLnBrk="1" fontAlgn="auto" latinLnBrk="0" hangingPunct="1">
              <a:lnSpc>
                <a:spcPct val="100000"/>
              </a:lnSpc>
              <a:spcBef>
                <a:spcPts val="0"/>
              </a:spcBef>
              <a:spcAft>
                <a:spcPts val="0"/>
              </a:spcAft>
              <a:buClrTx/>
              <a:buSzTx/>
              <a:buFontTx/>
              <a:buNone/>
              <a:tabLst/>
              <a:defRPr/>
            </a:pPr>
            <a:r>
              <a:rPr lang="nl-BE" sz="1600" kern="0" dirty="0" smtClean="0">
                <a:solidFill>
                  <a:srgbClr val="FFFFFF"/>
                </a:solidFill>
                <a:latin typeface="Arial"/>
              </a:rPr>
              <a:t>Log in &amp; </a:t>
            </a:r>
            <a:r>
              <a:rPr lang="nl-BE" sz="1600" kern="0" dirty="0" err="1" smtClean="0">
                <a:solidFill>
                  <a:srgbClr val="FFFFFF"/>
                </a:solidFill>
                <a:latin typeface="Arial"/>
              </a:rPr>
              <a:t>edit</a:t>
            </a:r>
            <a:r>
              <a:rPr lang="nl-BE" sz="1600" kern="0" dirty="0" smtClean="0">
                <a:solidFill>
                  <a:srgbClr val="FFFFFF"/>
                </a:solidFill>
                <a:latin typeface="Arial"/>
              </a:rPr>
              <a:t> name</a:t>
            </a:r>
            <a:endParaRPr lang="nl-BE" sz="1600" kern="0" dirty="0">
              <a:solidFill>
                <a:srgbClr val="FFFFFF"/>
              </a:solidFill>
              <a:latin typeface="Arial"/>
            </a:endParaRPr>
          </a:p>
        </p:txBody>
      </p:sp>
      <p:sp>
        <p:nvSpPr>
          <p:cNvPr id="6" name="Chevron 5"/>
          <p:cNvSpPr/>
          <p:nvPr/>
        </p:nvSpPr>
        <p:spPr>
          <a:xfrm rot="5400000">
            <a:off x="612707" y="1709626"/>
            <a:ext cx="1245275" cy="1774657"/>
          </a:xfrm>
          <a:prstGeom prst="chevron">
            <a:avLst>
              <a:gd name="adj" fmla="val 27974"/>
            </a:avLst>
          </a:prstGeom>
          <a:solidFill>
            <a:srgbClr val="3C8A2E"/>
          </a:solidFill>
          <a:ln w="25400" cap="flat" cmpd="sng" algn="ctr">
            <a:solidFill>
              <a:srgbClr val="3C8A2E">
                <a:shade val="50000"/>
              </a:srgbClr>
            </a:solidFill>
            <a:prstDash val="solid"/>
          </a:ln>
          <a:effectLst/>
        </p:spPr>
        <p:txBody>
          <a:bodyPr vert="vert270" rtlCol="0" anchor="ctr"/>
          <a:lstStyle/>
          <a:p>
            <a:pPr marL="0" marR="0" lvl="0" indent="0" algn="ctr" defTabSz="914253" eaLnBrk="1" fontAlgn="auto" latinLnBrk="0" hangingPunct="1">
              <a:lnSpc>
                <a:spcPct val="100000"/>
              </a:lnSpc>
              <a:spcBef>
                <a:spcPts val="0"/>
              </a:spcBef>
              <a:spcAft>
                <a:spcPts val="0"/>
              </a:spcAft>
              <a:buClrTx/>
              <a:buSzTx/>
              <a:buFontTx/>
              <a:buNone/>
              <a:tabLst/>
              <a:defRPr/>
            </a:pPr>
            <a:r>
              <a:rPr lang="nl-BE" sz="1600" kern="0" dirty="0" smtClean="0">
                <a:solidFill>
                  <a:srgbClr val="FFFFFF"/>
                </a:solidFill>
                <a:latin typeface="Arial"/>
              </a:rPr>
              <a:t>Enter new name</a:t>
            </a:r>
            <a:endParaRPr lang="nl-BE" sz="1600" kern="0" dirty="0">
              <a:solidFill>
                <a:srgbClr val="FFFFFF"/>
              </a:solidFill>
              <a:latin typeface="Arial"/>
            </a:endParaRPr>
          </a:p>
        </p:txBody>
      </p:sp>
      <p:sp>
        <p:nvSpPr>
          <p:cNvPr id="9" name="Text Placeholder 2"/>
          <p:cNvSpPr txBox="1">
            <a:spLocks/>
          </p:cNvSpPr>
          <p:nvPr/>
        </p:nvSpPr>
        <p:spPr>
          <a:xfrm>
            <a:off x="2306857" y="1369091"/>
            <a:ext cx="7110164" cy="5767026"/>
          </a:xfrm>
          <a:prstGeom prst="rect">
            <a:avLst/>
          </a:prstGeom>
        </p:spPr>
        <p:txBody>
          <a:bodyPr vert="horz" lIns="91426" tIns="45712" rIns="91426" bIns="45712" rtlCol="0">
            <a:normAutofit/>
          </a:bodyPr>
          <a:lstStyle>
            <a:lvl1pPr marL="0" marR="0" indent="0" algn="l" defTabSz="957110" rtl="0" eaLnBrk="1" fontAlgn="base" latinLnBrk="0" hangingPunct="1">
              <a:lnSpc>
                <a:spcPct val="100000"/>
              </a:lnSpc>
              <a:spcBef>
                <a:spcPts val="0"/>
              </a:spcBef>
              <a:spcAft>
                <a:spcPct val="0"/>
              </a:spcAft>
              <a:buClrTx/>
              <a:buSzTx/>
              <a:buFont typeface="Arial" charset="0"/>
              <a:buNone/>
              <a:tabLst/>
              <a:defRPr lang="en-US" sz="1100" b="0" kern="1200" baseline="0">
                <a:solidFill>
                  <a:schemeClr val="tx2"/>
                </a:solidFill>
                <a:latin typeface="+mn-lt"/>
                <a:ea typeface="+mn-ea"/>
                <a:cs typeface="+mn-cs"/>
              </a:defRPr>
            </a:lvl1pPr>
            <a:lvl2pPr marL="190469" marR="0" indent="-190469" algn="l" defTabSz="957110" rtl="0" eaLnBrk="1" fontAlgn="base" latinLnBrk="0" hangingPunct="1">
              <a:lnSpc>
                <a:spcPct val="100000"/>
              </a:lnSpc>
              <a:spcBef>
                <a:spcPts val="0"/>
              </a:spcBef>
              <a:spcAft>
                <a:spcPct val="0"/>
              </a:spcAft>
              <a:buClrTx/>
              <a:buSzTx/>
              <a:buFont typeface="Arial" charset="0"/>
              <a:buChar char="•"/>
              <a:tabLst/>
              <a:defRPr lang="en-US" sz="1100" kern="1200" dirty="0">
                <a:solidFill>
                  <a:schemeClr val="tx2"/>
                </a:solidFill>
                <a:latin typeface="+mn-lt"/>
                <a:ea typeface="+mj-ea"/>
                <a:cs typeface="+mj-cs"/>
              </a:defRPr>
            </a:lvl2pPr>
            <a:lvl3pPr marL="373003" marR="0" indent="-182534" algn="l" defTabSz="957110" rtl="0" eaLnBrk="1" fontAlgn="base" latinLnBrk="0" hangingPunct="1">
              <a:lnSpc>
                <a:spcPct val="100000"/>
              </a:lnSpc>
              <a:spcBef>
                <a:spcPts val="0"/>
              </a:spcBef>
              <a:spcAft>
                <a:spcPct val="0"/>
              </a:spcAft>
              <a:buClrTx/>
              <a:buSzTx/>
              <a:buFont typeface="Arial" charset="0"/>
              <a:buChar char="‒"/>
              <a:tabLst/>
              <a:defRPr lang="en-US" sz="1100" kern="1200" dirty="0">
                <a:solidFill>
                  <a:schemeClr val="tx2"/>
                </a:solidFill>
                <a:latin typeface="+mn-lt"/>
                <a:ea typeface="+mj-ea"/>
                <a:cs typeface="+mj-cs"/>
              </a:defRPr>
            </a:lvl3pPr>
            <a:lvl4pPr marL="565059" marR="0" indent="-190469" algn="l" defTabSz="957110" rtl="0" eaLnBrk="1" fontAlgn="base" latinLnBrk="0" hangingPunct="1">
              <a:lnSpc>
                <a:spcPct val="100000"/>
              </a:lnSpc>
              <a:spcBef>
                <a:spcPts val="0"/>
              </a:spcBef>
              <a:spcAft>
                <a:spcPct val="0"/>
              </a:spcAft>
              <a:buClrTx/>
              <a:buSzTx/>
              <a:buFont typeface="Arial" charset="0"/>
              <a:buChar char="•"/>
              <a:tabLst/>
              <a:defRPr lang="en-US" sz="1100" kern="1200" dirty="0">
                <a:solidFill>
                  <a:schemeClr val="tx2"/>
                </a:solidFill>
                <a:latin typeface="+mn-lt"/>
                <a:ea typeface="+mj-ea"/>
                <a:cs typeface="+mj-cs"/>
              </a:defRPr>
            </a:lvl4pPr>
            <a:lvl5pPr marL="744419" marR="0" indent="-179359" algn="l" defTabSz="957110" rtl="0" eaLnBrk="1" fontAlgn="base" latinLnBrk="0" hangingPunct="1">
              <a:lnSpc>
                <a:spcPct val="100000"/>
              </a:lnSpc>
              <a:spcBef>
                <a:spcPts val="0"/>
              </a:spcBef>
              <a:spcAft>
                <a:spcPct val="0"/>
              </a:spcAft>
              <a:buClrTx/>
              <a:buSzTx/>
              <a:buFont typeface="Arial" charset="0"/>
              <a:buChar char="‒"/>
              <a:tabLst/>
              <a:defRPr lang="en-GB" sz="1100" kern="1200" dirty="0">
                <a:solidFill>
                  <a:schemeClr val="tx2"/>
                </a:solidFill>
                <a:latin typeface="+mn-lt"/>
                <a:ea typeface="+mj-ea"/>
                <a:cs typeface="+mj-cs"/>
              </a:defRPr>
            </a:lvl5pPr>
            <a:lvl6pPr marL="841471" indent="-171578" algn="l" defTabSz="859374"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539" indent="-173068" algn="l" defTabSz="859374"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164" indent="-162625" algn="l" defTabSz="859374"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740" indent="-171578" algn="l" defTabSz="859374"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a:lstStyle>
          <a:p>
            <a:pPr marL="171450" lvl="0" indent="-171450" algn="just">
              <a:buClr>
                <a:schemeClr val="accent2"/>
              </a:buClr>
              <a:buFont typeface="Arial" pitchFamily="34" charset="0"/>
              <a:buChar char="•"/>
              <a:defRPr/>
            </a:pPr>
            <a:r>
              <a:rPr lang="en-US" sz="1600" b="1" dirty="0" smtClean="0">
                <a:solidFill>
                  <a:srgbClr val="002776"/>
                </a:solidFill>
              </a:rPr>
              <a:t>Log in &amp; edit name</a:t>
            </a:r>
            <a:endParaRPr lang="en-US" sz="1600" b="1" dirty="0">
              <a:solidFill>
                <a:srgbClr val="002776"/>
              </a:solidFill>
            </a:endParaRPr>
          </a:p>
          <a:p>
            <a:pPr marL="361919" lvl="1" indent="-171450" algn="just">
              <a:buClr>
                <a:schemeClr val="accent2"/>
              </a:buClr>
              <a:buFont typeface="Arial" pitchFamily="34" charset="0"/>
              <a:buChar char="•"/>
              <a:defRPr/>
            </a:pPr>
            <a:r>
              <a:rPr lang="en-US" sz="1400" dirty="0">
                <a:solidFill>
                  <a:srgbClr val="002776"/>
                </a:solidFill>
              </a:rPr>
              <a:t>User logs in on the website using his </a:t>
            </a:r>
            <a:r>
              <a:rPr lang="en-US" sz="1400" dirty="0" err="1" smtClean="0">
                <a:solidFill>
                  <a:srgbClr val="002776"/>
                </a:solidFill>
              </a:rPr>
              <a:t>eID</a:t>
            </a:r>
            <a:r>
              <a:rPr lang="en-US" sz="1400" dirty="0" smtClean="0">
                <a:solidFill>
                  <a:srgbClr val="002776"/>
                </a:solidFill>
              </a:rPr>
              <a:t> and clicks on the name the user wants to change.</a:t>
            </a:r>
            <a:endParaRPr lang="en-US" sz="1400" dirty="0" smtClean="0">
              <a:solidFill>
                <a:srgbClr val="002776"/>
              </a:solidFill>
            </a:endParaRPr>
          </a:p>
          <a:p>
            <a:pPr marL="361919" lvl="1" indent="-171450" algn="just">
              <a:buClr>
                <a:schemeClr val="tx2">
                  <a:lumMod val="40000"/>
                  <a:lumOff val="60000"/>
                </a:schemeClr>
              </a:buClr>
              <a:buFont typeface="Arial" pitchFamily="34" charset="0"/>
              <a:buChar char="•"/>
              <a:defRPr/>
            </a:pPr>
            <a:endParaRPr lang="nl-BE" sz="1400" dirty="0">
              <a:solidFill>
                <a:srgbClr val="002776"/>
              </a:solidFill>
            </a:endParaRPr>
          </a:p>
          <a:p>
            <a:pPr marL="171450" indent="-171450" algn="just">
              <a:buClr>
                <a:schemeClr val="accent4"/>
              </a:buClr>
              <a:buFont typeface="Arial" pitchFamily="34" charset="0"/>
              <a:buChar char="•"/>
              <a:defRPr/>
            </a:pPr>
            <a:r>
              <a:rPr lang="en-US" sz="1600" b="1" dirty="0" smtClean="0">
                <a:solidFill>
                  <a:srgbClr val="002776"/>
                </a:solidFill>
              </a:rPr>
              <a:t>Enter new name</a:t>
            </a:r>
            <a:endParaRPr lang="en-US" sz="1600" b="1" dirty="0" smtClean="0">
              <a:solidFill>
                <a:srgbClr val="002776"/>
              </a:solidFill>
            </a:endParaRPr>
          </a:p>
          <a:p>
            <a:pPr marL="361919" lvl="1" indent="-171450" algn="just">
              <a:buClr>
                <a:schemeClr val="accent4"/>
              </a:buClr>
              <a:buFont typeface="Arial" pitchFamily="34" charset="0"/>
              <a:buChar char="•"/>
              <a:defRPr/>
            </a:pPr>
            <a:r>
              <a:rPr lang="nl-BE" sz="1400" dirty="0" smtClean="0">
                <a:solidFill>
                  <a:srgbClr val="002776"/>
                </a:solidFill>
              </a:rPr>
              <a:t>The user </a:t>
            </a:r>
            <a:r>
              <a:rPr lang="nl-BE" sz="1400" dirty="0" err="1" smtClean="0">
                <a:solidFill>
                  <a:srgbClr val="002776"/>
                </a:solidFill>
              </a:rPr>
              <a:t>provides</a:t>
            </a:r>
            <a:r>
              <a:rPr lang="nl-BE" sz="1400" dirty="0" smtClean="0">
                <a:solidFill>
                  <a:srgbClr val="002776"/>
                </a:solidFill>
              </a:rPr>
              <a:t> the new name.</a:t>
            </a:r>
          </a:p>
          <a:p>
            <a:pPr lvl="1" indent="0" algn="just">
              <a:buNone/>
              <a:defRPr/>
            </a:pPr>
            <a:endParaRPr lang="en-US" sz="1400" dirty="0">
              <a:solidFill>
                <a:srgbClr val="002776"/>
              </a:solidFill>
            </a:endParaRPr>
          </a:p>
          <a:p>
            <a:pPr marL="171450" lvl="0" indent="-171450" algn="just">
              <a:buClr>
                <a:schemeClr val="accent4"/>
              </a:buClr>
              <a:buFont typeface="Arial" pitchFamily="34" charset="0"/>
              <a:buChar char="•"/>
              <a:defRPr/>
            </a:pPr>
            <a:r>
              <a:rPr lang="en-US" sz="1600" b="1" dirty="0" smtClean="0">
                <a:solidFill>
                  <a:srgbClr val="002776"/>
                </a:solidFill>
              </a:rPr>
              <a:t>Update pair</a:t>
            </a:r>
            <a:endParaRPr lang="en-US" sz="1600" b="1" dirty="0">
              <a:solidFill>
                <a:srgbClr val="002776"/>
              </a:solidFill>
            </a:endParaRPr>
          </a:p>
          <a:p>
            <a:pPr marL="361919" lvl="1" indent="-171450" algn="just">
              <a:buClr>
                <a:schemeClr val="accent4"/>
              </a:buClr>
              <a:buFont typeface="Arial" pitchFamily="34" charset="0"/>
              <a:buChar char="•"/>
              <a:defRPr/>
            </a:pPr>
            <a:r>
              <a:rPr lang="en-US" sz="1400" dirty="0" smtClean="0">
                <a:solidFill>
                  <a:srgbClr val="002776"/>
                </a:solidFill>
              </a:rPr>
              <a:t>The device’s name is changed &amp; the updated pair is saved.</a:t>
            </a:r>
          </a:p>
          <a:p>
            <a:pPr marL="361919" lvl="1" indent="-171450" algn="just">
              <a:buClr>
                <a:schemeClr val="accent4"/>
              </a:buClr>
              <a:buFont typeface="Arial" pitchFamily="34" charset="0"/>
              <a:buChar char="•"/>
              <a:defRPr/>
            </a:pPr>
            <a:endParaRPr lang="en-US" sz="1600" dirty="0">
              <a:solidFill>
                <a:srgbClr val="002776"/>
              </a:solidFill>
            </a:endParaRPr>
          </a:p>
          <a:p>
            <a:pPr marL="171450" lvl="0" indent="-171450" algn="just">
              <a:buClr>
                <a:schemeClr val="tx2">
                  <a:lumMod val="40000"/>
                  <a:lumOff val="60000"/>
                </a:schemeClr>
              </a:buClr>
              <a:buFont typeface="Arial" pitchFamily="34" charset="0"/>
              <a:buChar char="•"/>
              <a:defRPr/>
            </a:pPr>
            <a:r>
              <a:rPr lang="en-US" sz="1600" b="1" dirty="0" smtClean="0">
                <a:solidFill>
                  <a:srgbClr val="002776"/>
                </a:solidFill>
              </a:rPr>
              <a:t>Notificatio</a:t>
            </a:r>
            <a:r>
              <a:rPr lang="en-US" sz="1600" b="1" dirty="0">
                <a:solidFill>
                  <a:srgbClr val="002776"/>
                </a:solidFill>
              </a:rPr>
              <a:t>n</a:t>
            </a:r>
          </a:p>
          <a:p>
            <a:pPr marL="361919" lvl="1" indent="-171450" algn="just">
              <a:buClr>
                <a:schemeClr val="tx2">
                  <a:lumMod val="40000"/>
                  <a:lumOff val="60000"/>
                </a:schemeClr>
              </a:buClr>
              <a:buFont typeface="Arial" pitchFamily="34" charset="0"/>
              <a:buChar char="•"/>
              <a:defRPr/>
            </a:pPr>
            <a:r>
              <a:rPr lang="en-US" sz="1400" dirty="0" smtClean="0">
                <a:solidFill>
                  <a:srgbClr val="002776"/>
                </a:solidFill>
              </a:rPr>
              <a:t>The user receives a notification on the website of the successful update.</a:t>
            </a:r>
            <a:endParaRPr lang="en-US" sz="1400" dirty="0">
              <a:solidFill>
                <a:srgbClr val="002776"/>
              </a:solidFill>
            </a:endParaRPr>
          </a:p>
          <a:p>
            <a:pPr lvl="1" indent="0" algn="just">
              <a:buClr>
                <a:schemeClr val="tx2">
                  <a:lumMod val="40000"/>
                  <a:lumOff val="60000"/>
                </a:schemeClr>
              </a:buClr>
              <a:buNone/>
              <a:defRPr/>
            </a:pPr>
            <a:endParaRPr lang="en-US" sz="1600" b="1" dirty="0" smtClean="0">
              <a:solidFill>
                <a:srgbClr val="002776"/>
              </a:solidFill>
            </a:endParaRPr>
          </a:p>
          <a:p>
            <a:pPr marL="361919" lvl="1" indent="-171450" algn="just">
              <a:buClr>
                <a:schemeClr val="tx2">
                  <a:lumMod val="40000"/>
                  <a:lumOff val="60000"/>
                </a:schemeClr>
              </a:buClr>
              <a:buFont typeface="Arial" pitchFamily="34" charset="0"/>
              <a:buChar char="•"/>
              <a:defRPr/>
            </a:pPr>
            <a:endParaRPr lang="en-US" sz="1400" dirty="0" smtClean="0">
              <a:solidFill>
                <a:srgbClr val="002776"/>
              </a:solidFill>
            </a:endParaRPr>
          </a:p>
          <a:p>
            <a:pPr marL="171450" indent="-171450" algn="just">
              <a:buClr>
                <a:schemeClr val="tx2">
                  <a:lumMod val="40000"/>
                  <a:lumOff val="60000"/>
                </a:schemeClr>
              </a:buClr>
              <a:buFont typeface="Arial" pitchFamily="34" charset="0"/>
              <a:buChar char="•"/>
              <a:defRPr/>
            </a:pPr>
            <a:endParaRPr kumimoji="0" lang="nl-BE" sz="1600" b="0" i="0" u="none" strike="noStrike" kern="1200" cap="none" spc="0" normalizeH="0" baseline="0" noProof="0" dirty="0" smtClean="0">
              <a:ln>
                <a:noFill/>
              </a:ln>
              <a:solidFill>
                <a:srgbClr val="002776"/>
              </a:solidFill>
              <a:effectLst/>
              <a:uLnTx/>
              <a:uFillTx/>
              <a:latin typeface="Arial"/>
              <a:ea typeface="+mj-ea"/>
              <a:cs typeface="+mj-cs"/>
            </a:endParaRPr>
          </a:p>
        </p:txBody>
      </p:sp>
      <p:sp>
        <p:nvSpPr>
          <p:cNvPr id="10" name="Title 1"/>
          <p:cNvSpPr txBox="1">
            <a:spLocks/>
          </p:cNvSpPr>
          <p:nvPr/>
        </p:nvSpPr>
        <p:spPr>
          <a:xfrm>
            <a:off x="449263" y="396875"/>
            <a:ext cx="9266237" cy="714375"/>
          </a:xfrm>
          <a:prstGeom prst="rect">
            <a:avLst/>
          </a:prstGeom>
        </p:spPr>
        <p:txBody>
          <a:bodyPr/>
          <a:lstStyle>
            <a:lvl1pPr algn="l" defTabSz="1019175" rtl="0" eaLnBrk="1" fontAlgn="base" hangingPunct="1">
              <a:lnSpc>
                <a:spcPts val="3400"/>
              </a:lnSpc>
              <a:spcBef>
                <a:spcPct val="0"/>
              </a:spcBef>
              <a:spcAft>
                <a:spcPct val="0"/>
              </a:spcAft>
              <a:defRPr sz="2600" b="1">
                <a:solidFill>
                  <a:schemeClr val="tx2"/>
                </a:solidFill>
                <a:latin typeface="+mj-lt"/>
                <a:ea typeface="+mj-ea"/>
                <a:cs typeface="+mj-cs"/>
              </a:defRPr>
            </a:lvl1pPr>
            <a:lvl2pPr algn="l" defTabSz="1019175" rtl="0" eaLnBrk="1" fontAlgn="base" hangingPunct="1">
              <a:lnSpc>
                <a:spcPts val="3400"/>
              </a:lnSpc>
              <a:spcBef>
                <a:spcPct val="0"/>
              </a:spcBef>
              <a:spcAft>
                <a:spcPct val="0"/>
              </a:spcAft>
              <a:defRPr sz="2600" b="1">
                <a:solidFill>
                  <a:schemeClr val="tx2"/>
                </a:solidFill>
                <a:latin typeface="Arial" charset="0"/>
              </a:defRPr>
            </a:lvl2pPr>
            <a:lvl3pPr algn="l" defTabSz="1019175" rtl="0" eaLnBrk="1" fontAlgn="base" hangingPunct="1">
              <a:lnSpc>
                <a:spcPts val="3400"/>
              </a:lnSpc>
              <a:spcBef>
                <a:spcPct val="0"/>
              </a:spcBef>
              <a:spcAft>
                <a:spcPct val="0"/>
              </a:spcAft>
              <a:defRPr sz="2600" b="1">
                <a:solidFill>
                  <a:schemeClr val="tx2"/>
                </a:solidFill>
                <a:latin typeface="Arial" charset="0"/>
              </a:defRPr>
            </a:lvl3pPr>
            <a:lvl4pPr algn="l" defTabSz="1019175" rtl="0" eaLnBrk="1" fontAlgn="base" hangingPunct="1">
              <a:lnSpc>
                <a:spcPts val="3400"/>
              </a:lnSpc>
              <a:spcBef>
                <a:spcPct val="0"/>
              </a:spcBef>
              <a:spcAft>
                <a:spcPct val="0"/>
              </a:spcAft>
              <a:defRPr sz="2600" b="1">
                <a:solidFill>
                  <a:schemeClr val="tx2"/>
                </a:solidFill>
                <a:latin typeface="Arial" charset="0"/>
              </a:defRPr>
            </a:lvl4pPr>
            <a:lvl5pPr algn="l" defTabSz="1019175" rtl="0" eaLnBrk="1" fontAlgn="base" hangingPunct="1">
              <a:lnSpc>
                <a:spcPts val="3400"/>
              </a:lnSpc>
              <a:spcBef>
                <a:spcPct val="0"/>
              </a:spcBef>
              <a:spcAft>
                <a:spcPct val="0"/>
              </a:spcAft>
              <a:defRPr sz="2600" b="1">
                <a:solidFill>
                  <a:schemeClr val="tx2"/>
                </a:solidFill>
                <a:latin typeface="Arial" charset="0"/>
              </a:defRPr>
            </a:lvl5pPr>
            <a:lvl6pPr marL="457200" algn="l" defTabSz="1019175" rtl="0" eaLnBrk="1" fontAlgn="base" hangingPunct="1">
              <a:lnSpc>
                <a:spcPts val="3400"/>
              </a:lnSpc>
              <a:spcBef>
                <a:spcPct val="0"/>
              </a:spcBef>
              <a:spcAft>
                <a:spcPct val="0"/>
              </a:spcAft>
              <a:defRPr sz="2600" b="1">
                <a:solidFill>
                  <a:schemeClr val="tx2"/>
                </a:solidFill>
                <a:latin typeface="Arial" charset="0"/>
              </a:defRPr>
            </a:lvl6pPr>
            <a:lvl7pPr marL="914400" algn="l" defTabSz="1019175" rtl="0" eaLnBrk="1" fontAlgn="base" hangingPunct="1">
              <a:lnSpc>
                <a:spcPts val="3400"/>
              </a:lnSpc>
              <a:spcBef>
                <a:spcPct val="0"/>
              </a:spcBef>
              <a:spcAft>
                <a:spcPct val="0"/>
              </a:spcAft>
              <a:defRPr sz="2600" b="1">
                <a:solidFill>
                  <a:schemeClr val="tx2"/>
                </a:solidFill>
                <a:latin typeface="Arial" charset="0"/>
              </a:defRPr>
            </a:lvl7pPr>
            <a:lvl8pPr marL="1371600" algn="l" defTabSz="1019175" rtl="0" eaLnBrk="1" fontAlgn="base" hangingPunct="1">
              <a:lnSpc>
                <a:spcPts val="3400"/>
              </a:lnSpc>
              <a:spcBef>
                <a:spcPct val="0"/>
              </a:spcBef>
              <a:spcAft>
                <a:spcPct val="0"/>
              </a:spcAft>
              <a:defRPr sz="2600" b="1">
                <a:solidFill>
                  <a:schemeClr val="tx2"/>
                </a:solidFill>
                <a:latin typeface="Arial" charset="0"/>
              </a:defRPr>
            </a:lvl8pPr>
            <a:lvl9pPr marL="1828800" algn="l" defTabSz="1019175" rtl="0" eaLnBrk="1" fontAlgn="base" hangingPunct="1">
              <a:lnSpc>
                <a:spcPts val="3400"/>
              </a:lnSpc>
              <a:spcBef>
                <a:spcPct val="0"/>
              </a:spcBef>
              <a:spcAft>
                <a:spcPct val="0"/>
              </a:spcAft>
              <a:defRPr sz="2600" b="1">
                <a:solidFill>
                  <a:schemeClr val="tx2"/>
                </a:solidFill>
                <a:latin typeface="Arial" charset="0"/>
              </a:defRPr>
            </a:lvl9pPr>
          </a:lstStyle>
          <a:p>
            <a:r>
              <a:rPr lang="nl-BE" kern="0" dirty="0" err="1" smtClean="0">
                <a:solidFill>
                  <a:schemeClr val="accent1"/>
                </a:solidFill>
              </a:rPr>
              <a:t>Process</a:t>
            </a:r>
            <a:r>
              <a:rPr lang="nl-BE" kern="0" dirty="0" smtClean="0">
                <a:solidFill>
                  <a:schemeClr val="accent1"/>
                </a:solidFill>
              </a:rPr>
              <a:t> </a:t>
            </a:r>
            <a:r>
              <a:rPr lang="nl-BE" kern="0" dirty="0" smtClean="0">
                <a:solidFill>
                  <a:schemeClr val="accent1"/>
                </a:solidFill>
              </a:rPr>
              <a:t>P3: Change device name</a:t>
            </a:r>
            <a:endParaRPr lang="nl-BE" kern="0" dirty="0">
              <a:solidFill>
                <a:schemeClr val="accent1"/>
              </a:solidFill>
            </a:endParaRPr>
          </a:p>
        </p:txBody>
      </p:sp>
      <p:sp>
        <p:nvSpPr>
          <p:cNvPr id="8" name="Chevron 7"/>
          <p:cNvSpPr/>
          <p:nvPr/>
        </p:nvSpPr>
        <p:spPr>
          <a:xfrm rot="5400000">
            <a:off x="612707" y="2709366"/>
            <a:ext cx="1245275" cy="1774657"/>
          </a:xfrm>
          <a:prstGeom prst="chevron">
            <a:avLst>
              <a:gd name="adj" fmla="val 27974"/>
            </a:avLst>
          </a:prstGeom>
          <a:solidFill>
            <a:schemeClr val="accent2">
              <a:lumMod val="50000"/>
            </a:schemeClr>
          </a:solidFill>
          <a:ln w="25400" cap="flat" cmpd="sng" algn="ctr">
            <a:solidFill>
              <a:srgbClr val="3C8A2E">
                <a:shade val="50000"/>
              </a:srgbClr>
            </a:solidFill>
            <a:prstDash val="solid"/>
          </a:ln>
          <a:effectLst/>
        </p:spPr>
        <p:txBody>
          <a:bodyPr vert="vert270" rtlCol="0" anchor="ctr"/>
          <a:lstStyle/>
          <a:p>
            <a:pPr algn="ctr" defTabSz="914253" fontAlgn="auto">
              <a:spcBef>
                <a:spcPts val="0"/>
              </a:spcBef>
              <a:spcAft>
                <a:spcPts val="0"/>
              </a:spcAft>
            </a:pPr>
            <a:r>
              <a:rPr lang="en-US" sz="1600" kern="0" dirty="0" smtClean="0">
                <a:solidFill>
                  <a:srgbClr val="FFFFFF"/>
                </a:solidFill>
                <a:latin typeface="Arial"/>
                <a:cs typeface="+mn-cs"/>
              </a:rPr>
              <a:t>Update pair</a:t>
            </a:r>
            <a:endParaRPr lang="en-US" sz="1600" kern="0" dirty="0">
              <a:solidFill>
                <a:srgbClr val="FFFFFF"/>
              </a:solidFill>
              <a:latin typeface="Arial"/>
              <a:cs typeface="+mn-cs"/>
            </a:endParaRPr>
          </a:p>
        </p:txBody>
      </p:sp>
      <p:sp>
        <p:nvSpPr>
          <p:cNvPr id="11" name="Chevron 10"/>
          <p:cNvSpPr/>
          <p:nvPr/>
        </p:nvSpPr>
        <p:spPr>
          <a:xfrm rot="5400000">
            <a:off x="612701" y="3691812"/>
            <a:ext cx="1245275" cy="1774657"/>
          </a:xfrm>
          <a:prstGeom prst="chevron">
            <a:avLst>
              <a:gd name="adj" fmla="val 27974"/>
            </a:avLst>
          </a:prstGeom>
          <a:solidFill>
            <a:srgbClr val="002776"/>
          </a:solidFill>
          <a:ln w="25400" cap="flat" cmpd="sng" algn="ctr">
            <a:solidFill>
              <a:srgbClr val="002776">
                <a:shade val="50000"/>
              </a:srgbClr>
            </a:solidFill>
            <a:prstDash val="solid"/>
          </a:ln>
          <a:effectLst/>
        </p:spPr>
        <p:txBody>
          <a:bodyPr vert="vert270" rtlCol="0" anchor="ctr"/>
          <a:lstStyle/>
          <a:p>
            <a:pPr algn="ctr" defTabSz="914253" fontAlgn="auto">
              <a:spcBef>
                <a:spcPts val="0"/>
              </a:spcBef>
              <a:spcAft>
                <a:spcPts val="0"/>
              </a:spcAft>
            </a:pPr>
            <a:r>
              <a:rPr lang="en-US" sz="1600" kern="0" dirty="0">
                <a:solidFill>
                  <a:srgbClr val="FFFFFF"/>
                </a:solidFill>
                <a:latin typeface="Arial"/>
              </a:rPr>
              <a:t>Notification</a:t>
            </a:r>
            <a:endParaRPr lang="en-US" sz="1600" kern="0" dirty="0">
              <a:solidFill>
                <a:srgbClr val="FFFFFF"/>
              </a:solidFill>
              <a:latin typeface="Arial"/>
            </a:endParaRPr>
          </a:p>
        </p:txBody>
      </p:sp>
    </p:spTree>
    <p:extLst>
      <p:ext uri="{BB962C8B-B14F-4D97-AF65-F5344CB8AC3E}">
        <p14:creationId xmlns:p14="http://schemas.microsoft.com/office/powerpoint/2010/main" val="216716693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noProof="0" dirty="0" smtClean="0"/>
              <a:t>Process Workflows</a:t>
            </a:r>
            <a:endParaRPr lang="en-US" noProof="0" dirty="0"/>
          </a:p>
        </p:txBody>
      </p:sp>
      <p:sp>
        <p:nvSpPr>
          <p:cNvPr id="3" name="Slide Number Placeholder 2"/>
          <p:cNvSpPr>
            <a:spLocks noGrp="1"/>
          </p:cNvSpPr>
          <p:nvPr>
            <p:ph type="sldNum" sz="quarter" idx="4"/>
          </p:nvPr>
        </p:nvSpPr>
        <p:spPr/>
        <p:txBody>
          <a:bodyPr/>
          <a:lstStyle/>
          <a:p>
            <a:fld id="{7ACB2A8E-F4CA-482B-AE02-265F0DCA2220}" type="slidenum">
              <a:rPr lang="en-US" smtClean="0"/>
              <a:pPr/>
              <a:t>11</a:t>
            </a:fld>
            <a:endParaRPr lang="en-US" dirty="0"/>
          </a:p>
        </p:txBody>
      </p:sp>
      <p:sp>
        <p:nvSpPr>
          <p:cNvPr id="4" name="Footer Placeholder 3"/>
          <p:cNvSpPr>
            <a:spLocks noGrp="1"/>
          </p:cNvSpPr>
          <p:nvPr>
            <p:ph type="ftr" sz="quarter" idx="3"/>
          </p:nvPr>
        </p:nvSpPr>
        <p:spPr/>
        <p:txBody>
          <a:bodyPr/>
          <a:lstStyle/>
          <a:p>
            <a:r>
              <a:rPr lang="en-US" smtClean="0"/>
              <a:t> Confidential - For internal use only!</a:t>
            </a:r>
            <a:endParaRPr lang="en-US" dirty="0"/>
          </a:p>
        </p:txBody>
      </p:sp>
    </p:spTree>
    <p:extLst>
      <p:ext uri="{BB962C8B-B14F-4D97-AF65-F5344CB8AC3E}">
        <p14:creationId xmlns:p14="http://schemas.microsoft.com/office/powerpoint/2010/main" val="98744890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noProof="0" dirty="0" smtClean="0"/>
              <a:t>Pair Management</a:t>
            </a:r>
            <a:endParaRPr lang="en-US" noProof="0" dirty="0"/>
          </a:p>
        </p:txBody>
      </p:sp>
      <p:sp>
        <p:nvSpPr>
          <p:cNvPr id="3" name="Slide Number Placeholder 2"/>
          <p:cNvSpPr>
            <a:spLocks noGrp="1"/>
          </p:cNvSpPr>
          <p:nvPr>
            <p:ph type="sldNum" sz="quarter" idx="4"/>
          </p:nvPr>
        </p:nvSpPr>
        <p:spPr/>
        <p:txBody>
          <a:bodyPr/>
          <a:lstStyle/>
          <a:p>
            <a:fld id="{7ACB2A8E-F4CA-482B-AE02-265F0DCA2220}" type="slidenum">
              <a:rPr lang="en-US" smtClean="0"/>
              <a:pPr/>
              <a:t>12</a:t>
            </a:fld>
            <a:endParaRPr lang="en-US" dirty="0"/>
          </a:p>
        </p:txBody>
      </p:sp>
      <p:sp>
        <p:nvSpPr>
          <p:cNvPr id="4" name="Footer Placeholder 3"/>
          <p:cNvSpPr>
            <a:spLocks noGrp="1"/>
          </p:cNvSpPr>
          <p:nvPr>
            <p:ph type="ftr" sz="quarter" idx="3"/>
          </p:nvPr>
        </p:nvSpPr>
        <p:spPr/>
        <p:txBody>
          <a:bodyPr/>
          <a:lstStyle/>
          <a:p>
            <a:r>
              <a:rPr lang="en-US" smtClean="0"/>
              <a:t> Confidential - For internal use only!</a:t>
            </a:r>
            <a:endParaRPr lang="en-US" dirty="0"/>
          </a:p>
        </p:txBody>
      </p:sp>
    </p:spTree>
    <p:extLst>
      <p:ext uri="{BB962C8B-B14F-4D97-AF65-F5344CB8AC3E}">
        <p14:creationId xmlns:p14="http://schemas.microsoft.com/office/powerpoint/2010/main" val="243419348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ACB2A8E-F4CA-482B-AE02-265F0DCA2220}" type="slidenum">
              <a:rPr lang="en-US" smtClean="0"/>
              <a:pPr/>
              <a:t>13</a:t>
            </a:fld>
            <a:endParaRPr lang="en-US" dirty="0"/>
          </a:p>
        </p:txBody>
      </p:sp>
      <p:sp>
        <p:nvSpPr>
          <p:cNvPr id="4" name="Footer Placeholder 3"/>
          <p:cNvSpPr>
            <a:spLocks noGrp="1"/>
          </p:cNvSpPr>
          <p:nvPr>
            <p:ph type="ftr" sz="quarter" idx="11"/>
          </p:nvPr>
        </p:nvSpPr>
        <p:spPr/>
        <p:txBody>
          <a:bodyPr/>
          <a:lstStyle/>
          <a:p>
            <a:r>
              <a:rPr lang="en-US" smtClean="0"/>
              <a:t> Confidential - For internal use only!</a:t>
            </a:r>
            <a:endParaRPr lang="en-US" dirty="0"/>
          </a:p>
        </p:txBody>
      </p:sp>
      <p:sp>
        <p:nvSpPr>
          <p:cNvPr id="5" name="Title 1"/>
          <p:cNvSpPr txBox="1">
            <a:spLocks/>
          </p:cNvSpPr>
          <p:nvPr/>
        </p:nvSpPr>
        <p:spPr>
          <a:xfrm>
            <a:off x="449263" y="396875"/>
            <a:ext cx="9266237" cy="714375"/>
          </a:xfrm>
          <a:prstGeom prst="rect">
            <a:avLst/>
          </a:prstGeom>
        </p:spPr>
        <p:txBody>
          <a:bodyPr/>
          <a:lstStyle>
            <a:lvl1pPr algn="l" defTabSz="1019175" rtl="0" eaLnBrk="1" fontAlgn="base" hangingPunct="1">
              <a:lnSpc>
                <a:spcPts val="3400"/>
              </a:lnSpc>
              <a:spcBef>
                <a:spcPct val="0"/>
              </a:spcBef>
              <a:spcAft>
                <a:spcPct val="0"/>
              </a:spcAft>
              <a:defRPr sz="2600" b="1">
                <a:solidFill>
                  <a:schemeClr val="tx2"/>
                </a:solidFill>
                <a:latin typeface="+mj-lt"/>
                <a:ea typeface="+mj-ea"/>
                <a:cs typeface="+mj-cs"/>
              </a:defRPr>
            </a:lvl1pPr>
            <a:lvl2pPr algn="l" defTabSz="1019175" rtl="0" eaLnBrk="1" fontAlgn="base" hangingPunct="1">
              <a:lnSpc>
                <a:spcPts val="3400"/>
              </a:lnSpc>
              <a:spcBef>
                <a:spcPct val="0"/>
              </a:spcBef>
              <a:spcAft>
                <a:spcPct val="0"/>
              </a:spcAft>
              <a:defRPr sz="2600" b="1">
                <a:solidFill>
                  <a:schemeClr val="tx2"/>
                </a:solidFill>
                <a:latin typeface="Arial" charset="0"/>
              </a:defRPr>
            </a:lvl2pPr>
            <a:lvl3pPr algn="l" defTabSz="1019175" rtl="0" eaLnBrk="1" fontAlgn="base" hangingPunct="1">
              <a:lnSpc>
                <a:spcPts val="3400"/>
              </a:lnSpc>
              <a:spcBef>
                <a:spcPct val="0"/>
              </a:spcBef>
              <a:spcAft>
                <a:spcPct val="0"/>
              </a:spcAft>
              <a:defRPr sz="2600" b="1">
                <a:solidFill>
                  <a:schemeClr val="tx2"/>
                </a:solidFill>
                <a:latin typeface="Arial" charset="0"/>
              </a:defRPr>
            </a:lvl3pPr>
            <a:lvl4pPr algn="l" defTabSz="1019175" rtl="0" eaLnBrk="1" fontAlgn="base" hangingPunct="1">
              <a:lnSpc>
                <a:spcPts val="3400"/>
              </a:lnSpc>
              <a:spcBef>
                <a:spcPct val="0"/>
              </a:spcBef>
              <a:spcAft>
                <a:spcPct val="0"/>
              </a:spcAft>
              <a:defRPr sz="2600" b="1">
                <a:solidFill>
                  <a:schemeClr val="tx2"/>
                </a:solidFill>
                <a:latin typeface="Arial" charset="0"/>
              </a:defRPr>
            </a:lvl4pPr>
            <a:lvl5pPr algn="l" defTabSz="1019175" rtl="0" eaLnBrk="1" fontAlgn="base" hangingPunct="1">
              <a:lnSpc>
                <a:spcPts val="3400"/>
              </a:lnSpc>
              <a:spcBef>
                <a:spcPct val="0"/>
              </a:spcBef>
              <a:spcAft>
                <a:spcPct val="0"/>
              </a:spcAft>
              <a:defRPr sz="2600" b="1">
                <a:solidFill>
                  <a:schemeClr val="tx2"/>
                </a:solidFill>
                <a:latin typeface="Arial" charset="0"/>
              </a:defRPr>
            </a:lvl5pPr>
            <a:lvl6pPr marL="457200" algn="l" defTabSz="1019175" rtl="0" eaLnBrk="1" fontAlgn="base" hangingPunct="1">
              <a:lnSpc>
                <a:spcPts val="3400"/>
              </a:lnSpc>
              <a:spcBef>
                <a:spcPct val="0"/>
              </a:spcBef>
              <a:spcAft>
                <a:spcPct val="0"/>
              </a:spcAft>
              <a:defRPr sz="2600" b="1">
                <a:solidFill>
                  <a:schemeClr val="tx2"/>
                </a:solidFill>
                <a:latin typeface="Arial" charset="0"/>
              </a:defRPr>
            </a:lvl6pPr>
            <a:lvl7pPr marL="914400" algn="l" defTabSz="1019175" rtl="0" eaLnBrk="1" fontAlgn="base" hangingPunct="1">
              <a:lnSpc>
                <a:spcPts val="3400"/>
              </a:lnSpc>
              <a:spcBef>
                <a:spcPct val="0"/>
              </a:spcBef>
              <a:spcAft>
                <a:spcPct val="0"/>
              </a:spcAft>
              <a:defRPr sz="2600" b="1">
                <a:solidFill>
                  <a:schemeClr val="tx2"/>
                </a:solidFill>
                <a:latin typeface="Arial" charset="0"/>
              </a:defRPr>
            </a:lvl7pPr>
            <a:lvl8pPr marL="1371600" algn="l" defTabSz="1019175" rtl="0" eaLnBrk="1" fontAlgn="base" hangingPunct="1">
              <a:lnSpc>
                <a:spcPts val="3400"/>
              </a:lnSpc>
              <a:spcBef>
                <a:spcPct val="0"/>
              </a:spcBef>
              <a:spcAft>
                <a:spcPct val="0"/>
              </a:spcAft>
              <a:defRPr sz="2600" b="1">
                <a:solidFill>
                  <a:schemeClr val="tx2"/>
                </a:solidFill>
                <a:latin typeface="Arial" charset="0"/>
              </a:defRPr>
            </a:lvl8pPr>
            <a:lvl9pPr marL="1828800" algn="l" defTabSz="1019175" rtl="0" eaLnBrk="1" fontAlgn="base" hangingPunct="1">
              <a:lnSpc>
                <a:spcPts val="3400"/>
              </a:lnSpc>
              <a:spcBef>
                <a:spcPct val="0"/>
              </a:spcBef>
              <a:spcAft>
                <a:spcPct val="0"/>
              </a:spcAft>
              <a:defRPr sz="2600" b="1">
                <a:solidFill>
                  <a:schemeClr val="tx2"/>
                </a:solidFill>
                <a:latin typeface="Arial" charset="0"/>
              </a:defRPr>
            </a:lvl9pPr>
          </a:lstStyle>
          <a:p>
            <a:r>
              <a:rPr lang="nl-BE" kern="0" dirty="0" err="1" smtClean="0"/>
              <a:t>Process</a:t>
            </a:r>
            <a:r>
              <a:rPr lang="nl-BE" kern="0" dirty="0" smtClean="0"/>
              <a:t> </a:t>
            </a:r>
            <a:r>
              <a:rPr lang="nl-BE" kern="0" dirty="0" smtClean="0"/>
              <a:t>P1</a:t>
            </a:r>
            <a:r>
              <a:rPr lang="nl-BE" kern="0" dirty="0" smtClean="0"/>
              <a:t>: </a:t>
            </a:r>
            <a:r>
              <a:rPr lang="nl-BE" kern="0" dirty="0" err="1" smtClean="0"/>
              <a:t>Add</a:t>
            </a:r>
            <a:r>
              <a:rPr lang="nl-BE" kern="0" dirty="0" smtClean="0"/>
              <a:t> user-device pair (level 1)</a:t>
            </a:r>
            <a:endParaRPr lang="nl-BE" kern="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955" y="1480523"/>
            <a:ext cx="32476690" cy="5129195"/>
          </a:xfrm>
          <a:prstGeom prst="rect">
            <a:avLst/>
          </a:prstGeom>
        </p:spPr>
      </p:pic>
    </p:spTree>
    <p:extLst>
      <p:ext uri="{BB962C8B-B14F-4D97-AF65-F5344CB8AC3E}">
        <p14:creationId xmlns:p14="http://schemas.microsoft.com/office/powerpoint/2010/main" val="42576719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0474 -0.0145 L -0.89095 -0.00286 " pathEditMode="relative" rAng="0" ptsTypes="AA">
                                      <p:cBhvr>
                                        <p:cTn id="6" dur="2000" fill="hold"/>
                                        <p:tgtEl>
                                          <p:spTgt spid="2"/>
                                        </p:tgtEl>
                                        <p:attrNameLst>
                                          <p:attrName>ppt_x</p:attrName>
                                          <p:attrName>ppt_y</p:attrName>
                                        </p:attrNameLst>
                                      </p:cBhvr>
                                      <p:rCtr x="-4398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89095 -0.00286 L -1.9181 -0.01756 " pathEditMode="relative" rAng="0" ptsTypes="AA">
                                      <p:cBhvr>
                                        <p:cTn id="10" dur="2000" fill="hold"/>
                                        <p:tgtEl>
                                          <p:spTgt spid="2"/>
                                        </p:tgtEl>
                                        <p:attrNameLst>
                                          <p:attrName>ppt_x</p:attrName>
                                          <p:attrName>ppt_y</p:attrName>
                                        </p:attrNameLst>
                                      </p:cBhvr>
                                      <p:rCtr x="-47609" y="-735"/>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1.9181 -0.01756 L -2.24081 -0.01756 " pathEditMode="relative" rAng="0" ptsTypes="AA">
                                      <p:cBhvr>
                                        <p:cTn id="14" dur="2000" fill="hold"/>
                                        <p:tgtEl>
                                          <p:spTgt spid="2"/>
                                        </p:tgtEl>
                                        <p:attrNameLst>
                                          <p:attrName>ppt_x</p:attrName>
                                          <p:attrName>ppt_y</p:attrName>
                                        </p:attrNameLst>
                                      </p:cBhvr>
                                      <p:rCtr x="-1612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ACB2A8E-F4CA-482B-AE02-265F0DCA2220}" type="slidenum">
              <a:rPr lang="en-US" smtClean="0"/>
              <a:pPr/>
              <a:t>14</a:t>
            </a:fld>
            <a:endParaRPr lang="en-US" dirty="0"/>
          </a:p>
        </p:txBody>
      </p:sp>
      <p:sp>
        <p:nvSpPr>
          <p:cNvPr id="4" name="Footer Placeholder 3"/>
          <p:cNvSpPr>
            <a:spLocks noGrp="1"/>
          </p:cNvSpPr>
          <p:nvPr>
            <p:ph type="ftr" sz="quarter" idx="11"/>
          </p:nvPr>
        </p:nvSpPr>
        <p:spPr/>
        <p:txBody>
          <a:bodyPr/>
          <a:lstStyle/>
          <a:p>
            <a:r>
              <a:rPr lang="en-US" smtClean="0"/>
              <a:t> Confidential - For internal use only!</a:t>
            </a:r>
            <a:endParaRPr lang="en-US" dirty="0"/>
          </a:p>
        </p:txBody>
      </p:sp>
      <p:sp>
        <p:nvSpPr>
          <p:cNvPr id="5" name="Title 1"/>
          <p:cNvSpPr txBox="1">
            <a:spLocks/>
          </p:cNvSpPr>
          <p:nvPr/>
        </p:nvSpPr>
        <p:spPr>
          <a:xfrm>
            <a:off x="449263" y="396875"/>
            <a:ext cx="9266237" cy="714375"/>
          </a:xfrm>
          <a:prstGeom prst="rect">
            <a:avLst/>
          </a:prstGeom>
        </p:spPr>
        <p:txBody>
          <a:bodyPr/>
          <a:lstStyle>
            <a:lvl1pPr algn="l" defTabSz="1019175" rtl="0" eaLnBrk="1" fontAlgn="base" hangingPunct="1">
              <a:lnSpc>
                <a:spcPts val="3400"/>
              </a:lnSpc>
              <a:spcBef>
                <a:spcPct val="0"/>
              </a:spcBef>
              <a:spcAft>
                <a:spcPct val="0"/>
              </a:spcAft>
              <a:defRPr sz="2600" b="1">
                <a:solidFill>
                  <a:schemeClr val="tx2"/>
                </a:solidFill>
                <a:latin typeface="+mj-lt"/>
                <a:ea typeface="+mj-ea"/>
                <a:cs typeface="+mj-cs"/>
              </a:defRPr>
            </a:lvl1pPr>
            <a:lvl2pPr algn="l" defTabSz="1019175" rtl="0" eaLnBrk="1" fontAlgn="base" hangingPunct="1">
              <a:lnSpc>
                <a:spcPts val="3400"/>
              </a:lnSpc>
              <a:spcBef>
                <a:spcPct val="0"/>
              </a:spcBef>
              <a:spcAft>
                <a:spcPct val="0"/>
              </a:spcAft>
              <a:defRPr sz="2600" b="1">
                <a:solidFill>
                  <a:schemeClr val="tx2"/>
                </a:solidFill>
                <a:latin typeface="Arial" charset="0"/>
              </a:defRPr>
            </a:lvl2pPr>
            <a:lvl3pPr algn="l" defTabSz="1019175" rtl="0" eaLnBrk="1" fontAlgn="base" hangingPunct="1">
              <a:lnSpc>
                <a:spcPts val="3400"/>
              </a:lnSpc>
              <a:spcBef>
                <a:spcPct val="0"/>
              </a:spcBef>
              <a:spcAft>
                <a:spcPct val="0"/>
              </a:spcAft>
              <a:defRPr sz="2600" b="1">
                <a:solidFill>
                  <a:schemeClr val="tx2"/>
                </a:solidFill>
                <a:latin typeface="Arial" charset="0"/>
              </a:defRPr>
            </a:lvl3pPr>
            <a:lvl4pPr algn="l" defTabSz="1019175" rtl="0" eaLnBrk="1" fontAlgn="base" hangingPunct="1">
              <a:lnSpc>
                <a:spcPts val="3400"/>
              </a:lnSpc>
              <a:spcBef>
                <a:spcPct val="0"/>
              </a:spcBef>
              <a:spcAft>
                <a:spcPct val="0"/>
              </a:spcAft>
              <a:defRPr sz="2600" b="1">
                <a:solidFill>
                  <a:schemeClr val="tx2"/>
                </a:solidFill>
                <a:latin typeface="Arial" charset="0"/>
              </a:defRPr>
            </a:lvl4pPr>
            <a:lvl5pPr algn="l" defTabSz="1019175" rtl="0" eaLnBrk="1" fontAlgn="base" hangingPunct="1">
              <a:lnSpc>
                <a:spcPts val="3400"/>
              </a:lnSpc>
              <a:spcBef>
                <a:spcPct val="0"/>
              </a:spcBef>
              <a:spcAft>
                <a:spcPct val="0"/>
              </a:spcAft>
              <a:defRPr sz="2600" b="1">
                <a:solidFill>
                  <a:schemeClr val="tx2"/>
                </a:solidFill>
                <a:latin typeface="Arial" charset="0"/>
              </a:defRPr>
            </a:lvl5pPr>
            <a:lvl6pPr marL="457200" algn="l" defTabSz="1019175" rtl="0" eaLnBrk="1" fontAlgn="base" hangingPunct="1">
              <a:lnSpc>
                <a:spcPts val="3400"/>
              </a:lnSpc>
              <a:spcBef>
                <a:spcPct val="0"/>
              </a:spcBef>
              <a:spcAft>
                <a:spcPct val="0"/>
              </a:spcAft>
              <a:defRPr sz="2600" b="1">
                <a:solidFill>
                  <a:schemeClr val="tx2"/>
                </a:solidFill>
                <a:latin typeface="Arial" charset="0"/>
              </a:defRPr>
            </a:lvl6pPr>
            <a:lvl7pPr marL="914400" algn="l" defTabSz="1019175" rtl="0" eaLnBrk="1" fontAlgn="base" hangingPunct="1">
              <a:lnSpc>
                <a:spcPts val="3400"/>
              </a:lnSpc>
              <a:spcBef>
                <a:spcPct val="0"/>
              </a:spcBef>
              <a:spcAft>
                <a:spcPct val="0"/>
              </a:spcAft>
              <a:defRPr sz="2600" b="1">
                <a:solidFill>
                  <a:schemeClr val="tx2"/>
                </a:solidFill>
                <a:latin typeface="Arial" charset="0"/>
              </a:defRPr>
            </a:lvl7pPr>
            <a:lvl8pPr marL="1371600" algn="l" defTabSz="1019175" rtl="0" eaLnBrk="1" fontAlgn="base" hangingPunct="1">
              <a:lnSpc>
                <a:spcPts val="3400"/>
              </a:lnSpc>
              <a:spcBef>
                <a:spcPct val="0"/>
              </a:spcBef>
              <a:spcAft>
                <a:spcPct val="0"/>
              </a:spcAft>
              <a:defRPr sz="2600" b="1">
                <a:solidFill>
                  <a:schemeClr val="tx2"/>
                </a:solidFill>
                <a:latin typeface="Arial" charset="0"/>
              </a:defRPr>
            </a:lvl8pPr>
            <a:lvl9pPr marL="1828800" algn="l" defTabSz="1019175" rtl="0" eaLnBrk="1" fontAlgn="base" hangingPunct="1">
              <a:lnSpc>
                <a:spcPts val="3400"/>
              </a:lnSpc>
              <a:spcBef>
                <a:spcPct val="0"/>
              </a:spcBef>
              <a:spcAft>
                <a:spcPct val="0"/>
              </a:spcAft>
              <a:defRPr sz="2600" b="1">
                <a:solidFill>
                  <a:schemeClr val="tx2"/>
                </a:solidFill>
                <a:latin typeface="Arial" charset="0"/>
              </a:defRPr>
            </a:lvl9pPr>
          </a:lstStyle>
          <a:p>
            <a:r>
              <a:rPr lang="nl-BE" kern="0" dirty="0" err="1" smtClean="0"/>
              <a:t>Process</a:t>
            </a:r>
            <a:r>
              <a:rPr lang="nl-BE" kern="0" dirty="0" smtClean="0"/>
              <a:t> </a:t>
            </a:r>
            <a:r>
              <a:rPr lang="nl-BE" kern="0" dirty="0" smtClean="0"/>
              <a:t>P1</a:t>
            </a:r>
            <a:r>
              <a:rPr lang="nl-BE" kern="0" dirty="0" smtClean="0"/>
              <a:t>: </a:t>
            </a:r>
            <a:r>
              <a:rPr lang="nl-BE" kern="0" dirty="0" err="1" smtClean="0"/>
              <a:t>Add</a:t>
            </a:r>
            <a:r>
              <a:rPr lang="nl-BE" kern="0" dirty="0" smtClean="0"/>
              <a:t> user-device pair (level 2)</a:t>
            </a:r>
            <a:endParaRPr lang="nl-BE" kern="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12071"/>
            <a:ext cx="29140660" cy="6156587"/>
          </a:xfrm>
          <a:prstGeom prst="rect">
            <a:avLst/>
          </a:prstGeom>
        </p:spPr>
      </p:pic>
    </p:spTree>
    <p:extLst>
      <p:ext uri="{BB962C8B-B14F-4D97-AF65-F5344CB8AC3E}">
        <p14:creationId xmlns:p14="http://schemas.microsoft.com/office/powerpoint/2010/main" val="26851642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6.05965E-7 4.42516E-6 L -0.99842 0.00224 " pathEditMode="relative" rAng="0" ptsTypes="AA">
                                      <p:cBhvr>
                                        <p:cTn id="6" dur="2000" fill="hold"/>
                                        <p:tgtEl>
                                          <p:spTgt spid="6"/>
                                        </p:tgtEl>
                                        <p:attrNameLst>
                                          <p:attrName>ppt_x</p:attrName>
                                          <p:attrName>ppt_y</p:attrName>
                                        </p:attrNameLst>
                                      </p:cBhvr>
                                      <p:rCtr x="-49929" y="102"/>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99842 0.00224 L -1.94146 -0.00368 " pathEditMode="relative" rAng="0" ptsTypes="AA">
                                      <p:cBhvr>
                                        <p:cTn id="10" dur="2000" fill="hold"/>
                                        <p:tgtEl>
                                          <p:spTgt spid="6"/>
                                        </p:tgtEl>
                                        <p:attrNameLst>
                                          <p:attrName>ppt_x</p:attrName>
                                          <p:attrName>ppt_y</p:attrName>
                                        </p:attrNameLst>
                                      </p:cBhvr>
                                      <p:rCtr x="-47152" y="-3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ACB2A8E-F4CA-482B-AE02-265F0DCA2220}" type="slidenum">
              <a:rPr lang="en-US" smtClean="0"/>
              <a:pPr/>
              <a:t>15</a:t>
            </a:fld>
            <a:endParaRPr lang="en-US" dirty="0"/>
          </a:p>
        </p:txBody>
      </p:sp>
      <p:sp>
        <p:nvSpPr>
          <p:cNvPr id="4" name="Footer Placeholder 3"/>
          <p:cNvSpPr>
            <a:spLocks noGrp="1"/>
          </p:cNvSpPr>
          <p:nvPr>
            <p:ph type="ftr" sz="quarter" idx="11"/>
          </p:nvPr>
        </p:nvSpPr>
        <p:spPr/>
        <p:txBody>
          <a:bodyPr/>
          <a:lstStyle/>
          <a:p>
            <a:r>
              <a:rPr lang="en-US" smtClean="0"/>
              <a:t> Confidential - For internal use only!</a:t>
            </a:r>
            <a:endParaRPr lang="en-US" dirty="0"/>
          </a:p>
        </p:txBody>
      </p:sp>
      <p:sp>
        <p:nvSpPr>
          <p:cNvPr id="5" name="Title 1"/>
          <p:cNvSpPr txBox="1">
            <a:spLocks/>
          </p:cNvSpPr>
          <p:nvPr/>
        </p:nvSpPr>
        <p:spPr>
          <a:xfrm>
            <a:off x="449263" y="396875"/>
            <a:ext cx="9266237" cy="714375"/>
          </a:xfrm>
          <a:prstGeom prst="rect">
            <a:avLst/>
          </a:prstGeom>
        </p:spPr>
        <p:txBody>
          <a:bodyPr/>
          <a:lstStyle>
            <a:lvl1pPr algn="l" defTabSz="1019175" rtl="0" eaLnBrk="1" fontAlgn="base" hangingPunct="1">
              <a:lnSpc>
                <a:spcPts val="3400"/>
              </a:lnSpc>
              <a:spcBef>
                <a:spcPct val="0"/>
              </a:spcBef>
              <a:spcAft>
                <a:spcPct val="0"/>
              </a:spcAft>
              <a:defRPr sz="2600" b="1">
                <a:solidFill>
                  <a:schemeClr val="tx2"/>
                </a:solidFill>
                <a:latin typeface="+mj-lt"/>
                <a:ea typeface="+mj-ea"/>
                <a:cs typeface="+mj-cs"/>
              </a:defRPr>
            </a:lvl1pPr>
            <a:lvl2pPr algn="l" defTabSz="1019175" rtl="0" eaLnBrk="1" fontAlgn="base" hangingPunct="1">
              <a:lnSpc>
                <a:spcPts val="3400"/>
              </a:lnSpc>
              <a:spcBef>
                <a:spcPct val="0"/>
              </a:spcBef>
              <a:spcAft>
                <a:spcPct val="0"/>
              </a:spcAft>
              <a:defRPr sz="2600" b="1">
                <a:solidFill>
                  <a:schemeClr val="tx2"/>
                </a:solidFill>
                <a:latin typeface="Arial" charset="0"/>
              </a:defRPr>
            </a:lvl2pPr>
            <a:lvl3pPr algn="l" defTabSz="1019175" rtl="0" eaLnBrk="1" fontAlgn="base" hangingPunct="1">
              <a:lnSpc>
                <a:spcPts val="3400"/>
              </a:lnSpc>
              <a:spcBef>
                <a:spcPct val="0"/>
              </a:spcBef>
              <a:spcAft>
                <a:spcPct val="0"/>
              </a:spcAft>
              <a:defRPr sz="2600" b="1">
                <a:solidFill>
                  <a:schemeClr val="tx2"/>
                </a:solidFill>
                <a:latin typeface="Arial" charset="0"/>
              </a:defRPr>
            </a:lvl3pPr>
            <a:lvl4pPr algn="l" defTabSz="1019175" rtl="0" eaLnBrk="1" fontAlgn="base" hangingPunct="1">
              <a:lnSpc>
                <a:spcPts val="3400"/>
              </a:lnSpc>
              <a:spcBef>
                <a:spcPct val="0"/>
              </a:spcBef>
              <a:spcAft>
                <a:spcPct val="0"/>
              </a:spcAft>
              <a:defRPr sz="2600" b="1">
                <a:solidFill>
                  <a:schemeClr val="tx2"/>
                </a:solidFill>
                <a:latin typeface="Arial" charset="0"/>
              </a:defRPr>
            </a:lvl4pPr>
            <a:lvl5pPr algn="l" defTabSz="1019175" rtl="0" eaLnBrk="1" fontAlgn="base" hangingPunct="1">
              <a:lnSpc>
                <a:spcPts val="3400"/>
              </a:lnSpc>
              <a:spcBef>
                <a:spcPct val="0"/>
              </a:spcBef>
              <a:spcAft>
                <a:spcPct val="0"/>
              </a:spcAft>
              <a:defRPr sz="2600" b="1">
                <a:solidFill>
                  <a:schemeClr val="tx2"/>
                </a:solidFill>
                <a:latin typeface="Arial" charset="0"/>
              </a:defRPr>
            </a:lvl5pPr>
            <a:lvl6pPr marL="457200" algn="l" defTabSz="1019175" rtl="0" eaLnBrk="1" fontAlgn="base" hangingPunct="1">
              <a:lnSpc>
                <a:spcPts val="3400"/>
              </a:lnSpc>
              <a:spcBef>
                <a:spcPct val="0"/>
              </a:spcBef>
              <a:spcAft>
                <a:spcPct val="0"/>
              </a:spcAft>
              <a:defRPr sz="2600" b="1">
                <a:solidFill>
                  <a:schemeClr val="tx2"/>
                </a:solidFill>
                <a:latin typeface="Arial" charset="0"/>
              </a:defRPr>
            </a:lvl6pPr>
            <a:lvl7pPr marL="914400" algn="l" defTabSz="1019175" rtl="0" eaLnBrk="1" fontAlgn="base" hangingPunct="1">
              <a:lnSpc>
                <a:spcPts val="3400"/>
              </a:lnSpc>
              <a:spcBef>
                <a:spcPct val="0"/>
              </a:spcBef>
              <a:spcAft>
                <a:spcPct val="0"/>
              </a:spcAft>
              <a:defRPr sz="2600" b="1">
                <a:solidFill>
                  <a:schemeClr val="tx2"/>
                </a:solidFill>
                <a:latin typeface="Arial" charset="0"/>
              </a:defRPr>
            </a:lvl7pPr>
            <a:lvl8pPr marL="1371600" algn="l" defTabSz="1019175" rtl="0" eaLnBrk="1" fontAlgn="base" hangingPunct="1">
              <a:lnSpc>
                <a:spcPts val="3400"/>
              </a:lnSpc>
              <a:spcBef>
                <a:spcPct val="0"/>
              </a:spcBef>
              <a:spcAft>
                <a:spcPct val="0"/>
              </a:spcAft>
              <a:defRPr sz="2600" b="1">
                <a:solidFill>
                  <a:schemeClr val="tx2"/>
                </a:solidFill>
                <a:latin typeface="Arial" charset="0"/>
              </a:defRPr>
            </a:lvl8pPr>
            <a:lvl9pPr marL="1828800" algn="l" defTabSz="1019175" rtl="0" eaLnBrk="1" fontAlgn="base" hangingPunct="1">
              <a:lnSpc>
                <a:spcPts val="3400"/>
              </a:lnSpc>
              <a:spcBef>
                <a:spcPct val="0"/>
              </a:spcBef>
              <a:spcAft>
                <a:spcPct val="0"/>
              </a:spcAft>
              <a:defRPr sz="2600" b="1">
                <a:solidFill>
                  <a:schemeClr val="tx2"/>
                </a:solidFill>
                <a:latin typeface="Arial" charset="0"/>
              </a:defRPr>
            </a:lvl9pPr>
          </a:lstStyle>
          <a:p>
            <a:r>
              <a:rPr lang="en-US" kern="0" dirty="0"/>
              <a:t>Process P2.1: Remove pair: remove device (on website)</a:t>
            </a:r>
            <a:endParaRPr lang="en-US" kern="0" dirty="0"/>
          </a:p>
        </p:txBody>
      </p:sp>
      <p:pic>
        <p:nvPicPr>
          <p:cNvPr id="5939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3785" y="1392866"/>
            <a:ext cx="18083360" cy="4523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96975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16191E-7 -3.72473E-6 L -0.82768 0.00041 " pathEditMode="relative" rAng="0" ptsTypes="AA">
                                      <p:cBhvr>
                                        <p:cTn id="6" dur="2000" fill="hold"/>
                                        <p:tgtEl>
                                          <p:spTgt spid="59395"/>
                                        </p:tgtEl>
                                        <p:attrNameLst>
                                          <p:attrName>ppt_x</p:attrName>
                                          <p:attrName>ppt_y</p:attrName>
                                        </p:attrNameLst>
                                      </p:cBhvr>
                                      <p:rCtr x="-41392" y="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ACB2A8E-F4CA-482B-AE02-265F0DCA2220}" type="slidenum">
              <a:rPr lang="en-US" smtClean="0"/>
              <a:pPr/>
              <a:t>16</a:t>
            </a:fld>
            <a:endParaRPr lang="en-US" dirty="0"/>
          </a:p>
        </p:txBody>
      </p:sp>
      <p:sp>
        <p:nvSpPr>
          <p:cNvPr id="4" name="Footer Placeholder 3"/>
          <p:cNvSpPr>
            <a:spLocks noGrp="1"/>
          </p:cNvSpPr>
          <p:nvPr>
            <p:ph type="ftr" sz="quarter" idx="11"/>
          </p:nvPr>
        </p:nvSpPr>
        <p:spPr/>
        <p:txBody>
          <a:bodyPr/>
          <a:lstStyle/>
          <a:p>
            <a:r>
              <a:rPr lang="en-US" smtClean="0"/>
              <a:t> Confidential - For internal use only!</a:t>
            </a:r>
            <a:endParaRPr lang="en-US" dirty="0"/>
          </a:p>
        </p:txBody>
      </p:sp>
      <p:sp>
        <p:nvSpPr>
          <p:cNvPr id="5" name="Title 1"/>
          <p:cNvSpPr txBox="1">
            <a:spLocks/>
          </p:cNvSpPr>
          <p:nvPr/>
        </p:nvSpPr>
        <p:spPr>
          <a:xfrm>
            <a:off x="449263" y="396875"/>
            <a:ext cx="9266237" cy="714375"/>
          </a:xfrm>
          <a:prstGeom prst="rect">
            <a:avLst/>
          </a:prstGeom>
        </p:spPr>
        <p:txBody>
          <a:bodyPr/>
          <a:lstStyle>
            <a:lvl1pPr algn="l" defTabSz="1019175" rtl="0" eaLnBrk="1" fontAlgn="base" hangingPunct="1">
              <a:lnSpc>
                <a:spcPts val="3400"/>
              </a:lnSpc>
              <a:spcBef>
                <a:spcPct val="0"/>
              </a:spcBef>
              <a:spcAft>
                <a:spcPct val="0"/>
              </a:spcAft>
              <a:defRPr sz="2600" b="1">
                <a:solidFill>
                  <a:schemeClr val="tx2"/>
                </a:solidFill>
                <a:latin typeface="+mj-lt"/>
                <a:ea typeface="+mj-ea"/>
                <a:cs typeface="+mj-cs"/>
              </a:defRPr>
            </a:lvl1pPr>
            <a:lvl2pPr algn="l" defTabSz="1019175" rtl="0" eaLnBrk="1" fontAlgn="base" hangingPunct="1">
              <a:lnSpc>
                <a:spcPts val="3400"/>
              </a:lnSpc>
              <a:spcBef>
                <a:spcPct val="0"/>
              </a:spcBef>
              <a:spcAft>
                <a:spcPct val="0"/>
              </a:spcAft>
              <a:defRPr sz="2600" b="1">
                <a:solidFill>
                  <a:schemeClr val="tx2"/>
                </a:solidFill>
                <a:latin typeface="Arial" charset="0"/>
              </a:defRPr>
            </a:lvl2pPr>
            <a:lvl3pPr algn="l" defTabSz="1019175" rtl="0" eaLnBrk="1" fontAlgn="base" hangingPunct="1">
              <a:lnSpc>
                <a:spcPts val="3400"/>
              </a:lnSpc>
              <a:spcBef>
                <a:spcPct val="0"/>
              </a:spcBef>
              <a:spcAft>
                <a:spcPct val="0"/>
              </a:spcAft>
              <a:defRPr sz="2600" b="1">
                <a:solidFill>
                  <a:schemeClr val="tx2"/>
                </a:solidFill>
                <a:latin typeface="Arial" charset="0"/>
              </a:defRPr>
            </a:lvl3pPr>
            <a:lvl4pPr algn="l" defTabSz="1019175" rtl="0" eaLnBrk="1" fontAlgn="base" hangingPunct="1">
              <a:lnSpc>
                <a:spcPts val="3400"/>
              </a:lnSpc>
              <a:spcBef>
                <a:spcPct val="0"/>
              </a:spcBef>
              <a:spcAft>
                <a:spcPct val="0"/>
              </a:spcAft>
              <a:defRPr sz="2600" b="1">
                <a:solidFill>
                  <a:schemeClr val="tx2"/>
                </a:solidFill>
                <a:latin typeface="Arial" charset="0"/>
              </a:defRPr>
            </a:lvl4pPr>
            <a:lvl5pPr algn="l" defTabSz="1019175" rtl="0" eaLnBrk="1" fontAlgn="base" hangingPunct="1">
              <a:lnSpc>
                <a:spcPts val="3400"/>
              </a:lnSpc>
              <a:spcBef>
                <a:spcPct val="0"/>
              </a:spcBef>
              <a:spcAft>
                <a:spcPct val="0"/>
              </a:spcAft>
              <a:defRPr sz="2600" b="1">
                <a:solidFill>
                  <a:schemeClr val="tx2"/>
                </a:solidFill>
                <a:latin typeface="Arial" charset="0"/>
              </a:defRPr>
            </a:lvl5pPr>
            <a:lvl6pPr marL="457200" algn="l" defTabSz="1019175" rtl="0" eaLnBrk="1" fontAlgn="base" hangingPunct="1">
              <a:lnSpc>
                <a:spcPts val="3400"/>
              </a:lnSpc>
              <a:spcBef>
                <a:spcPct val="0"/>
              </a:spcBef>
              <a:spcAft>
                <a:spcPct val="0"/>
              </a:spcAft>
              <a:defRPr sz="2600" b="1">
                <a:solidFill>
                  <a:schemeClr val="tx2"/>
                </a:solidFill>
                <a:latin typeface="Arial" charset="0"/>
              </a:defRPr>
            </a:lvl6pPr>
            <a:lvl7pPr marL="914400" algn="l" defTabSz="1019175" rtl="0" eaLnBrk="1" fontAlgn="base" hangingPunct="1">
              <a:lnSpc>
                <a:spcPts val="3400"/>
              </a:lnSpc>
              <a:spcBef>
                <a:spcPct val="0"/>
              </a:spcBef>
              <a:spcAft>
                <a:spcPct val="0"/>
              </a:spcAft>
              <a:defRPr sz="2600" b="1">
                <a:solidFill>
                  <a:schemeClr val="tx2"/>
                </a:solidFill>
                <a:latin typeface="Arial" charset="0"/>
              </a:defRPr>
            </a:lvl7pPr>
            <a:lvl8pPr marL="1371600" algn="l" defTabSz="1019175" rtl="0" eaLnBrk="1" fontAlgn="base" hangingPunct="1">
              <a:lnSpc>
                <a:spcPts val="3400"/>
              </a:lnSpc>
              <a:spcBef>
                <a:spcPct val="0"/>
              </a:spcBef>
              <a:spcAft>
                <a:spcPct val="0"/>
              </a:spcAft>
              <a:defRPr sz="2600" b="1">
                <a:solidFill>
                  <a:schemeClr val="tx2"/>
                </a:solidFill>
                <a:latin typeface="Arial" charset="0"/>
              </a:defRPr>
            </a:lvl8pPr>
            <a:lvl9pPr marL="1828800" algn="l" defTabSz="1019175" rtl="0" eaLnBrk="1" fontAlgn="base" hangingPunct="1">
              <a:lnSpc>
                <a:spcPts val="3400"/>
              </a:lnSpc>
              <a:spcBef>
                <a:spcPct val="0"/>
              </a:spcBef>
              <a:spcAft>
                <a:spcPct val="0"/>
              </a:spcAft>
              <a:defRPr sz="2600" b="1">
                <a:solidFill>
                  <a:schemeClr val="tx2"/>
                </a:solidFill>
                <a:latin typeface="Arial" charset="0"/>
              </a:defRPr>
            </a:lvl9pPr>
          </a:lstStyle>
          <a:p>
            <a:r>
              <a:rPr lang="en-US" kern="0" dirty="0"/>
              <a:t>Process P2.2: Remove pair: remove user (on app)</a:t>
            </a:r>
            <a:endParaRPr lang="en-US" kern="0" dirty="0"/>
          </a:p>
        </p:txBody>
      </p:sp>
      <p:pic>
        <p:nvPicPr>
          <p:cNvPr id="5939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4745" y="1552353"/>
            <a:ext cx="14178753" cy="4944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43169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74688E-6 -3.87584E-6 L -0.42512 0.00062 " pathEditMode="relative" rAng="0" ptsTypes="AA">
                                      <p:cBhvr>
                                        <p:cTn id="6" dur="2000" fill="hold"/>
                                        <p:tgtEl>
                                          <p:spTgt spid="59395"/>
                                        </p:tgtEl>
                                        <p:attrNameLst>
                                          <p:attrName>ppt_x</p:attrName>
                                          <p:attrName>ppt_y</p:attrName>
                                        </p:attrNameLst>
                                      </p:cBhvr>
                                      <p:rCtr x="-21256" y="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ACB2A8E-F4CA-482B-AE02-265F0DCA2220}" type="slidenum">
              <a:rPr lang="en-US" smtClean="0"/>
              <a:pPr/>
              <a:t>17</a:t>
            </a:fld>
            <a:endParaRPr lang="en-US" dirty="0"/>
          </a:p>
        </p:txBody>
      </p:sp>
      <p:sp>
        <p:nvSpPr>
          <p:cNvPr id="4" name="Footer Placeholder 3"/>
          <p:cNvSpPr>
            <a:spLocks noGrp="1"/>
          </p:cNvSpPr>
          <p:nvPr>
            <p:ph type="ftr" sz="quarter" idx="11"/>
          </p:nvPr>
        </p:nvSpPr>
        <p:spPr/>
        <p:txBody>
          <a:bodyPr/>
          <a:lstStyle/>
          <a:p>
            <a:r>
              <a:rPr lang="en-US" smtClean="0"/>
              <a:t> Confidential - For internal use only!</a:t>
            </a:r>
            <a:endParaRPr lang="en-US" dirty="0"/>
          </a:p>
        </p:txBody>
      </p:sp>
      <p:sp>
        <p:nvSpPr>
          <p:cNvPr id="5" name="Title 1"/>
          <p:cNvSpPr txBox="1">
            <a:spLocks/>
          </p:cNvSpPr>
          <p:nvPr/>
        </p:nvSpPr>
        <p:spPr>
          <a:xfrm>
            <a:off x="449263" y="396875"/>
            <a:ext cx="9266237" cy="714375"/>
          </a:xfrm>
          <a:prstGeom prst="rect">
            <a:avLst/>
          </a:prstGeom>
        </p:spPr>
        <p:txBody>
          <a:bodyPr/>
          <a:lstStyle>
            <a:lvl1pPr algn="l" defTabSz="1019175" rtl="0" eaLnBrk="1" fontAlgn="base" hangingPunct="1">
              <a:lnSpc>
                <a:spcPts val="3400"/>
              </a:lnSpc>
              <a:spcBef>
                <a:spcPct val="0"/>
              </a:spcBef>
              <a:spcAft>
                <a:spcPct val="0"/>
              </a:spcAft>
              <a:defRPr sz="2600" b="1">
                <a:solidFill>
                  <a:schemeClr val="tx2"/>
                </a:solidFill>
                <a:latin typeface="+mj-lt"/>
                <a:ea typeface="+mj-ea"/>
                <a:cs typeface="+mj-cs"/>
              </a:defRPr>
            </a:lvl1pPr>
            <a:lvl2pPr algn="l" defTabSz="1019175" rtl="0" eaLnBrk="1" fontAlgn="base" hangingPunct="1">
              <a:lnSpc>
                <a:spcPts val="3400"/>
              </a:lnSpc>
              <a:spcBef>
                <a:spcPct val="0"/>
              </a:spcBef>
              <a:spcAft>
                <a:spcPct val="0"/>
              </a:spcAft>
              <a:defRPr sz="2600" b="1">
                <a:solidFill>
                  <a:schemeClr val="tx2"/>
                </a:solidFill>
                <a:latin typeface="Arial" charset="0"/>
              </a:defRPr>
            </a:lvl2pPr>
            <a:lvl3pPr algn="l" defTabSz="1019175" rtl="0" eaLnBrk="1" fontAlgn="base" hangingPunct="1">
              <a:lnSpc>
                <a:spcPts val="3400"/>
              </a:lnSpc>
              <a:spcBef>
                <a:spcPct val="0"/>
              </a:spcBef>
              <a:spcAft>
                <a:spcPct val="0"/>
              </a:spcAft>
              <a:defRPr sz="2600" b="1">
                <a:solidFill>
                  <a:schemeClr val="tx2"/>
                </a:solidFill>
                <a:latin typeface="Arial" charset="0"/>
              </a:defRPr>
            </a:lvl3pPr>
            <a:lvl4pPr algn="l" defTabSz="1019175" rtl="0" eaLnBrk="1" fontAlgn="base" hangingPunct="1">
              <a:lnSpc>
                <a:spcPts val="3400"/>
              </a:lnSpc>
              <a:spcBef>
                <a:spcPct val="0"/>
              </a:spcBef>
              <a:spcAft>
                <a:spcPct val="0"/>
              </a:spcAft>
              <a:defRPr sz="2600" b="1">
                <a:solidFill>
                  <a:schemeClr val="tx2"/>
                </a:solidFill>
                <a:latin typeface="Arial" charset="0"/>
              </a:defRPr>
            </a:lvl4pPr>
            <a:lvl5pPr algn="l" defTabSz="1019175" rtl="0" eaLnBrk="1" fontAlgn="base" hangingPunct="1">
              <a:lnSpc>
                <a:spcPts val="3400"/>
              </a:lnSpc>
              <a:spcBef>
                <a:spcPct val="0"/>
              </a:spcBef>
              <a:spcAft>
                <a:spcPct val="0"/>
              </a:spcAft>
              <a:defRPr sz="2600" b="1">
                <a:solidFill>
                  <a:schemeClr val="tx2"/>
                </a:solidFill>
                <a:latin typeface="Arial" charset="0"/>
              </a:defRPr>
            </a:lvl5pPr>
            <a:lvl6pPr marL="457200" algn="l" defTabSz="1019175" rtl="0" eaLnBrk="1" fontAlgn="base" hangingPunct="1">
              <a:lnSpc>
                <a:spcPts val="3400"/>
              </a:lnSpc>
              <a:spcBef>
                <a:spcPct val="0"/>
              </a:spcBef>
              <a:spcAft>
                <a:spcPct val="0"/>
              </a:spcAft>
              <a:defRPr sz="2600" b="1">
                <a:solidFill>
                  <a:schemeClr val="tx2"/>
                </a:solidFill>
                <a:latin typeface="Arial" charset="0"/>
              </a:defRPr>
            </a:lvl6pPr>
            <a:lvl7pPr marL="914400" algn="l" defTabSz="1019175" rtl="0" eaLnBrk="1" fontAlgn="base" hangingPunct="1">
              <a:lnSpc>
                <a:spcPts val="3400"/>
              </a:lnSpc>
              <a:spcBef>
                <a:spcPct val="0"/>
              </a:spcBef>
              <a:spcAft>
                <a:spcPct val="0"/>
              </a:spcAft>
              <a:defRPr sz="2600" b="1">
                <a:solidFill>
                  <a:schemeClr val="tx2"/>
                </a:solidFill>
                <a:latin typeface="Arial" charset="0"/>
              </a:defRPr>
            </a:lvl7pPr>
            <a:lvl8pPr marL="1371600" algn="l" defTabSz="1019175" rtl="0" eaLnBrk="1" fontAlgn="base" hangingPunct="1">
              <a:lnSpc>
                <a:spcPts val="3400"/>
              </a:lnSpc>
              <a:spcBef>
                <a:spcPct val="0"/>
              </a:spcBef>
              <a:spcAft>
                <a:spcPct val="0"/>
              </a:spcAft>
              <a:defRPr sz="2600" b="1">
                <a:solidFill>
                  <a:schemeClr val="tx2"/>
                </a:solidFill>
                <a:latin typeface="Arial" charset="0"/>
              </a:defRPr>
            </a:lvl8pPr>
            <a:lvl9pPr marL="1828800" algn="l" defTabSz="1019175" rtl="0" eaLnBrk="1" fontAlgn="base" hangingPunct="1">
              <a:lnSpc>
                <a:spcPts val="3400"/>
              </a:lnSpc>
              <a:spcBef>
                <a:spcPct val="0"/>
              </a:spcBef>
              <a:spcAft>
                <a:spcPct val="0"/>
              </a:spcAft>
              <a:defRPr sz="2600" b="1">
                <a:solidFill>
                  <a:schemeClr val="tx2"/>
                </a:solidFill>
                <a:latin typeface="Arial" charset="0"/>
              </a:defRPr>
            </a:lvl9pPr>
          </a:lstStyle>
          <a:p>
            <a:r>
              <a:rPr lang="nl-BE" kern="0" dirty="0" err="1">
                <a:solidFill>
                  <a:schemeClr val="accent1"/>
                </a:solidFill>
              </a:rPr>
              <a:t>Process</a:t>
            </a:r>
            <a:r>
              <a:rPr lang="nl-BE" kern="0" dirty="0">
                <a:solidFill>
                  <a:schemeClr val="accent1"/>
                </a:solidFill>
              </a:rPr>
              <a:t> P3: Change device name</a:t>
            </a:r>
            <a:endParaRPr lang="nl-BE" kern="0" dirty="0">
              <a:solidFill>
                <a:schemeClr val="accent1"/>
              </a:solidFill>
            </a:endParaRPr>
          </a:p>
        </p:txBody>
      </p:sp>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3948" y="1323901"/>
            <a:ext cx="16261708" cy="4821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38019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7.85861E-7 -4.05759E-6 L -0.65346 -0.0002 " pathEditMode="relative" rAng="0" ptsTypes="AA">
                                      <p:cBhvr>
                                        <p:cTn id="6" dur="2000" fill="hold"/>
                                        <p:tgtEl>
                                          <p:spTgt spid="60418"/>
                                        </p:tgtEl>
                                        <p:attrNameLst>
                                          <p:attrName>ppt_x</p:attrName>
                                          <p:attrName>ppt_y</p:attrName>
                                        </p:attrNameLst>
                                      </p:cBhvr>
                                      <p:rCtr x="-32681" y="-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noProof="0" dirty="0" smtClean="0"/>
              <a:t>General Remarks</a:t>
            </a:r>
            <a:endParaRPr lang="en-US" noProof="0" dirty="0"/>
          </a:p>
        </p:txBody>
      </p:sp>
      <p:sp>
        <p:nvSpPr>
          <p:cNvPr id="3" name="Slide Number Placeholder 2"/>
          <p:cNvSpPr>
            <a:spLocks noGrp="1"/>
          </p:cNvSpPr>
          <p:nvPr>
            <p:ph type="sldNum" sz="quarter" idx="4"/>
          </p:nvPr>
        </p:nvSpPr>
        <p:spPr/>
        <p:txBody>
          <a:bodyPr/>
          <a:lstStyle/>
          <a:p>
            <a:fld id="{7ACB2A8E-F4CA-482B-AE02-265F0DCA2220}" type="slidenum">
              <a:rPr lang="en-US" smtClean="0"/>
              <a:pPr/>
              <a:t>18</a:t>
            </a:fld>
            <a:endParaRPr lang="en-US" dirty="0"/>
          </a:p>
        </p:txBody>
      </p:sp>
      <p:sp>
        <p:nvSpPr>
          <p:cNvPr id="4" name="Footer Placeholder 3"/>
          <p:cNvSpPr>
            <a:spLocks noGrp="1"/>
          </p:cNvSpPr>
          <p:nvPr>
            <p:ph type="ftr" sz="quarter" idx="3"/>
          </p:nvPr>
        </p:nvSpPr>
        <p:spPr/>
        <p:txBody>
          <a:bodyPr/>
          <a:lstStyle/>
          <a:p>
            <a:r>
              <a:rPr lang="en-US" smtClean="0"/>
              <a:t> Confidential - For internal use only!</a:t>
            </a:r>
            <a:endParaRPr lang="en-US" dirty="0"/>
          </a:p>
        </p:txBody>
      </p:sp>
    </p:spTree>
    <p:extLst>
      <p:ext uri="{BB962C8B-B14F-4D97-AF65-F5344CB8AC3E}">
        <p14:creationId xmlns:p14="http://schemas.microsoft.com/office/powerpoint/2010/main" val="323711276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Table of Contents</a:t>
            </a:r>
            <a:endParaRPr lang="en-US" noProof="0" dirty="0"/>
          </a:p>
        </p:txBody>
      </p:sp>
      <p:sp>
        <p:nvSpPr>
          <p:cNvPr id="3" name="Slide Number Placeholder 2"/>
          <p:cNvSpPr>
            <a:spLocks noGrp="1"/>
          </p:cNvSpPr>
          <p:nvPr>
            <p:ph type="sldNum" sz="quarter" idx="10"/>
          </p:nvPr>
        </p:nvSpPr>
        <p:spPr/>
        <p:txBody>
          <a:bodyPr/>
          <a:lstStyle/>
          <a:p>
            <a:fld id="{E0C21180-9BF0-461B-AE7B-43F99E0A59E4}" type="slidenum">
              <a:rPr lang="en-US" smtClean="0"/>
              <a:pPr/>
              <a:t>2</a:t>
            </a:fld>
            <a:endParaRPr lang="en-US" dirty="0"/>
          </a:p>
        </p:txBody>
      </p:sp>
      <p:sp>
        <p:nvSpPr>
          <p:cNvPr id="4" name="Footer Placeholder 3"/>
          <p:cNvSpPr>
            <a:spLocks noGrp="1"/>
          </p:cNvSpPr>
          <p:nvPr>
            <p:ph type="ftr" sz="quarter" idx="11"/>
          </p:nvPr>
        </p:nvSpPr>
        <p:spPr/>
        <p:txBody>
          <a:bodyPr/>
          <a:lstStyle/>
          <a:p>
            <a:r>
              <a:rPr lang="en-US" dirty="0" smtClean="0"/>
              <a:t> Confidential - For internal use only!</a:t>
            </a:r>
            <a:endParaRPr lang="en-US" dirty="0"/>
          </a:p>
        </p:txBody>
      </p:sp>
      <p:sp>
        <p:nvSpPr>
          <p:cNvPr id="5" name="Content Placeholder 4"/>
          <p:cNvSpPr>
            <a:spLocks noGrp="1"/>
          </p:cNvSpPr>
          <p:nvPr>
            <p:ph sz="quarter" idx="12"/>
          </p:nvPr>
        </p:nvSpPr>
        <p:spPr>
          <a:xfrm>
            <a:off x="549151" y="1314347"/>
            <a:ext cx="9005888" cy="5724406"/>
          </a:xfrm>
        </p:spPr>
        <p:txBody>
          <a:bodyPr/>
          <a:lstStyle/>
          <a:p>
            <a:pPr>
              <a:buFont typeface="Arial" pitchFamily="34" charset="0"/>
              <a:buChar char="•"/>
            </a:pPr>
            <a:r>
              <a:rPr lang="en-US" noProof="0" dirty="0" smtClean="0"/>
              <a:t>Process Map</a:t>
            </a:r>
          </a:p>
          <a:p>
            <a:pPr>
              <a:buFont typeface="Arial" pitchFamily="34" charset="0"/>
              <a:buChar char="•"/>
            </a:pPr>
            <a:r>
              <a:rPr lang="en-US" noProof="0" dirty="0" smtClean="0"/>
              <a:t>Process Descriptions</a:t>
            </a:r>
          </a:p>
          <a:p>
            <a:pPr lvl="3">
              <a:buFont typeface="Wingdings" pitchFamily="2" charset="2"/>
              <a:buChar char="§"/>
            </a:pPr>
            <a:r>
              <a:rPr lang="en-US" i="1" noProof="0" dirty="0" smtClean="0"/>
              <a:t>Service Management</a:t>
            </a:r>
          </a:p>
          <a:p>
            <a:pPr lvl="3">
              <a:buFont typeface="Wingdings" pitchFamily="2" charset="2"/>
              <a:buChar char="§"/>
            </a:pPr>
            <a:r>
              <a:rPr lang="en-US" i="1" noProof="0" dirty="0" smtClean="0"/>
              <a:t>User Management</a:t>
            </a:r>
          </a:p>
          <a:p>
            <a:pPr lvl="3">
              <a:buFont typeface="Wingdings" pitchFamily="2" charset="2"/>
              <a:buChar char="§"/>
            </a:pPr>
            <a:r>
              <a:rPr lang="en-US" i="1" noProof="0" dirty="0" smtClean="0"/>
              <a:t>Credential Management</a:t>
            </a:r>
          </a:p>
          <a:p>
            <a:pPr lvl="3">
              <a:buFont typeface="Wingdings" pitchFamily="2" charset="2"/>
              <a:buChar char="§"/>
            </a:pPr>
            <a:r>
              <a:rPr lang="en-US" i="1" noProof="0" dirty="0" smtClean="0"/>
              <a:t>Role Management</a:t>
            </a:r>
          </a:p>
          <a:p>
            <a:pPr>
              <a:buFont typeface="Arial" pitchFamily="34" charset="0"/>
              <a:buChar char="•"/>
            </a:pPr>
            <a:r>
              <a:rPr lang="en-US" noProof="0" dirty="0" smtClean="0"/>
              <a:t>Process Workflows</a:t>
            </a:r>
          </a:p>
          <a:p>
            <a:pPr lvl="3">
              <a:buFont typeface="Wingdings" pitchFamily="2" charset="2"/>
              <a:buChar char="§"/>
            </a:pPr>
            <a:r>
              <a:rPr lang="en-US" i="1" noProof="0" dirty="0" smtClean="0"/>
              <a:t>Service Management</a:t>
            </a:r>
          </a:p>
          <a:p>
            <a:pPr lvl="3">
              <a:buFont typeface="Wingdings" pitchFamily="2" charset="2"/>
              <a:buChar char="§"/>
            </a:pPr>
            <a:r>
              <a:rPr lang="en-US" i="1" noProof="0" dirty="0" smtClean="0"/>
              <a:t>User Management</a:t>
            </a:r>
          </a:p>
          <a:p>
            <a:pPr lvl="3">
              <a:buFont typeface="Wingdings" pitchFamily="2" charset="2"/>
              <a:buChar char="§"/>
            </a:pPr>
            <a:r>
              <a:rPr lang="en-US" i="1" noProof="0" dirty="0" smtClean="0"/>
              <a:t>Credential Management</a:t>
            </a:r>
          </a:p>
          <a:p>
            <a:pPr lvl="3">
              <a:buFont typeface="Wingdings" pitchFamily="2" charset="2"/>
              <a:buChar char="§"/>
            </a:pPr>
            <a:r>
              <a:rPr lang="en-US" i="1" noProof="0" dirty="0" smtClean="0"/>
              <a:t>Role Management</a:t>
            </a:r>
          </a:p>
          <a:p>
            <a:pPr lvl="2">
              <a:buFont typeface="Wingdings" pitchFamily="2" charset="2"/>
              <a:buChar char="§"/>
            </a:pPr>
            <a:r>
              <a:rPr lang="en-US" noProof="0" dirty="0" smtClean="0"/>
              <a:t>General remarks</a:t>
            </a:r>
            <a:endParaRPr lang="en-US" noProof="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noProof="0" dirty="0" smtClean="0"/>
              <a:t>Process Map</a:t>
            </a:r>
            <a:endParaRPr lang="en-US" noProof="0" dirty="0"/>
          </a:p>
        </p:txBody>
      </p:sp>
      <p:sp>
        <p:nvSpPr>
          <p:cNvPr id="3" name="Slide Number Placeholder 2"/>
          <p:cNvSpPr>
            <a:spLocks noGrp="1"/>
          </p:cNvSpPr>
          <p:nvPr>
            <p:ph type="sldNum" sz="quarter" idx="4"/>
          </p:nvPr>
        </p:nvSpPr>
        <p:spPr/>
        <p:txBody>
          <a:bodyPr/>
          <a:lstStyle/>
          <a:p>
            <a:fld id="{7ACB2A8E-F4CA-482B-AE02-265F0DCA2220}" type="slidenum">
              <a:rPr lang="en-US" smtClean="0"/>
              <a:pPr/>
              <a:t>3</a:t>
            </a:fld>
            <a:endParaRPr lang="en-US" dirty="0"/>
          </a:p>
        </p:txBody>
      </p:sp>
      <p:sp>
        <p:nvSpPr>
          <p:cNvPr id="4" name="Footer Placeholder 3"/>
          <p:cNvSpPr>
            <a:spLocks noGrp="1"/>
          </p:cNvSpPr>
          <p:nvPr>
            <p:ph type="ftr" sz="quarter" idx="3"/>
          </p:nvPr>
        </p:nvSpPr>
        <p:spPr/>
        <p:txBody>
          <a:bodyPr/>
          <a:lstStyle/>
          <a:p>
            <a:r>
              <a:rPr lang="en-US" dirty="0" smtClean="0"/>
              <a:t> Confidential - For internal use only!</a:t>
            </a:r>
            <a:endParaRPr lang="en-US" dirty="0"/>
          </a:p>
        </p:txBody>
      </p:sp>
    </p:spTree>
    <p:extLst>
      <p:ext uri="{BB962C8B-B14F-4D97-AF65-F5344CB8AC3E}">
        <p14:creationId xmlns:p14="http://schemas.microsoft.com/office/powerpoint/2010/main" val="325738736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ACB2A8E-F4CA-482B-AE02-265F0DCA2220}" type="slidenum">
              <a:rPr lang="en-US" smtClean="0"/>
              <a:pPr/>
              <a:t>4</a:t>
            </a:fld>
            <a:endParaRPr lang="en-US" dirty="0"/>
          </a:p>
        </p:txBody>
      </p:sp>
      <p:sp>
        <p:nvSpPr>
          <p:cNvPr id="4" name="Footer Placeholder 3"/>
          <p:cNvSpPr>
            <a:spLocks noGrp="1"/>
          </p:cNvSpPr>
          <p:nvPr>
            <p:ph type="ftr" sz="quarter" idx="11"/>
          </p:nvPr>
        </p:nvSpPr>
        <p:spPr/>
        <p:txBody>
          <a:bodyPr/>
          <a:lstStyle/>
          <a:p>
            <a:r>
              <a:rPr lang="en-US" dirty="0" smtClean="0"/>
              <a:t> Confidential - For internal use only!</a:t>
            </a:r>
            <a:endParaRPr lang="en-US" dirty="0"/>
          </a:p>
        </p:txBody>
      </p:sp>
      <p:sp>
        <p:nvSpPr>
          <p:cNvPr id="15" name="TextBox 14"/>
          <p:cNvSpPr txBox="1"/>
          <p:nvPr/>
        </p:nvSpPr>
        <p:spPr>
          <a:xfrm>
            <a:off x="2805165" y="337651"/>
            <a:ext cx="4781686" cy="769441"/>
          </a:xfrm>
          <a:prstGeom prst="rect">
            <a:avLst/>
          </a:prstGeom>
          <a:noFill/>
        </p:spPr>
        <p:txBody>
          <a:bodyPr wrap="square" rtlCol="0">
            <a:spAutoFit/>
          </a:bodyPr>
          <a:lstStyle/>
          <a:p>
            <a:r>
              <a:rPr lang="nl-BE" sz="4400" dirty="0" err="1" smtClean="0">
                <a:solidFill>
                  <a:srgbClr val="002060"/>
                </a:solidFill>
              </a:rPr>
              <a:t>Process</a:t>
            </a:r>
            <a:r>
              <a:rPr lang="nl-BE" sz="4400" dirty="0" smtClean="0">
                <a:solidFill>
                  <a:srgbClr val="002060"/>
                </a:solidFill>
              </a:rPr>
              <a:t> Map</a:t>
            </a:r>
            <a:endParaRPr lang="en-US" sz="4400" dirty="0">
              <a:solidFill>
                <a:srgbClr val="002060"/>
              </a:solidFill>
            </a:endParaRPr>
          </a:p>
        </p:txBody>
      </p:sp>
      <p:sp>
        <p:nvSpPr>
          <p:cNvPr id="20" name="Rectangle 19"/>
          <p:cNvSpPr/>
          <p:nvPr/>
        </p:nvSpPr>
        <p:spPr>
          <a:xfrm>
            <a:off x="1778921" y="1711836"/>
            <a:ext cx="6176359" cy="446036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12370" y="1856250"/>
            <a:ext cx="5905750" cy="3877985"/>
          </a:xfrm>
          <a:prstGeom prst="rect">
            <a:avLst/>
          </a:prstGeom>
          <a:noFill/>
        </p:spPr>
        <p:txBody>
          <a:bodyPr wrap="square" rtlCol="0">
            <a:spAutoFit/>
          </a:bodyPr>
          <a:lstStyle/>
          <a:p>
            <a:r>
              <a:rPr lang="nl-BE" sz="2800" dirty="0" smtClean="0"/>
              <a:t>Pair management</a:t>
            </a:r>
          </a:p>
          <a:p>
            <a:endParaRPr lang="nl-BE" dirty="0" smtClean="0"/>
          </a:p>
          <a:p>
            <a:pPr marL="285750" indent="-285750">
              <a:buFont typeface="Arial" pitchFamily="34" charset="0"/>
              <a:buChar char="•"/>
            </a:pPr>
            <a:r>
              <a:rPr lang="en-US" dirty="0" smtClean="0"/>
              <a:t>P1. Add user-device pair</a:t>
            </a:r>
          </a:p>
          <a:p>
            <a:pPr marL="285750" indent="-285750">
              <a:buFont typeface="Arial" pitchFamily="34" charset="0"/>
              <a:buChar char="•"/>
            </a:pPr>
            <a:r>
              <a:rPr lang="en-US" dirty="0" smtClean="0"/>
              <a:t>P2. Remove pair</a:t>
            </a:r>
          </a:p>
          <a:p>
            <a:pPr marL="742950" lvl="1" indent="-285750">
              <a:buFont typeface="Arial" pitchFamily="34" charset="0"/>
              <a:buChar char="•"/>
            </a:pPr>
            <a:r>
              <a:rPr lang="en-US" dirty="0" smtClean="0"/>
              <a:t>P2.1 (Website) remove device</a:t>
            </a:r>
          </a:p>
          <a:p>
            <a:pPr marL="742950" lvl="1" indent="-285750">
              <a:buFont typeface="Arial" pitchFamily="34" charset="0"/>
              <a:buChar char="•"/>
            </a:pPr>
            <a:r>
              <a:rPr lang="en-US" dirty="0" smtClean="0"/>
              <a:t>P2.2 (App) remove user</a:t>
            </a:r>
          </a:p>
          <a:p>
            <a:pPr marL="285750" indent="-285750">
              <a:buFont typeface="Arial" pitchFamily="34" charset="0"/>
              <a:buChar char="•"/>
            </a:pPr>
            <a:r>
              <a:rPr lang="en-US" dirty="0" smtClean="0"/>
              <a:t>P3. Change device name</a:t>
            </a:r>
          </a:p>
          <a:p>
            <a:pPr marL="285750" indent="-285750">
              <a:buFont typeface="Arial" pitchFamily="34" charset="0"/>
              <a:buChar char="•"/>
            </a:pPr>
            <a:endParaRPr lang="nl-BE" sz="1400" dirty="0" smtClean="0"/>
          </a:p>
          <a:p>
            <a:pPr marL="285750" indent="-285750">
              <a:buFont typeface="Arial" pitchFamily="34" charset="0"/>
              <a:buChar char="•"/>
            </a:pPr>
            <a:endParaRPr lang="nl-BE" sz="1400" dirty="0"/>
          </a:p>
          <a:p>
            <a:pPr marL="285750" indent="-285750">
              <a:buFont typeface="Arial" pitchFamily="34" charset="0"/>
              <a:buChar char="•"/>
            </a:pPr>
            <a:endParaRPr lang="nl-BE" sz="1400" dirty="0" smtClean="0"/>
          </a:p>
          <a:p>
            <a:pPr marL="285750" indent="-285750">
              <a:buFont typeface="Arial" pitchFamily="34" charset="0"/>
              <a:buChar char="•"/>
            </a:pPr>
            <a:endParaRPr lang="nl-BE" sz="1400" dirty="0"/>
          </a:p>
          <a:p>
            <a:r>
              <a:rPr lang="nl-BE" sz="1400" dirty="0" smtClean="0"/>
              <a:t>Pair: User &amp; </a:t>
            </a:r>
            <a:r>
              <a:rPr lang="nl-BE" sz="1400" dirty="0" smtClean="0"/>
              <a:t>Device, </a:t>
            </a:r>
            <a:r>
              <a:rPr lang="nl-BE" sz="1400" dirty="0" smtClean="0"/>
              <a:t>dus op de </a:t>
            </a:r>
            <a:r>
              <a:rPr lang="nl-BE" sz="1400" dirty="0" err="1" smtClean="0"/>
              <a:t>eGov</a:t>
            </a:r>
            <a:r>
              <a:rPr lang="nl-BE" sz="1400" dirty="0" smtClean="0"/>
              <a:t> website voeg je een Device toe en op de </a:t>
            </a:r>
            <a:r>
              <a:rPr lang="nl-BE" sz="1400" dirty="0" err="1" smtClean="0"/>
              <a:t>app</a:t>
            </a:r>
            <a:r>
              <a:rPr lang="nl-BE" sz="1400" dirty="0" smtClean="0"/>
              <a:t> voeg je een User toe.</a:t>
            </a:r>
          </a:p>
          <a:p>
            <a:pPr marL="285750" indent="-285750">
              <a:buFont typeface="Arial" pitchFamily="34" charset="0"/>
              <a:buChar char="•"/>
            </a:pPr>
            <a:endParaRPr lang="nl-BE" sz="1400" dirty="0" smtClean="0"/>
          </a:p>
        </p:txBody>
      </p:sp>
    </p:spTree>
    <p:extLst>
      <p:ext uri="{BB962C8B-B14F-4D97-AF65-F5344CB8AC3E}">
        <p14:creationId xmlns:p14="http://schemas.microsoft.com/office/powerpoint/2010/main" val="36804852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noProof="0" dirty="0" smtClean="0"/>
              <a:t>Process Descriptions</a:t>
            </a:r>
            <a:endParaRPr lang="en-US" noProof="0" dirty="0"/>
          </a:p>
        </p:txBody>
      </p:sp>
      <p:sp>
        <p:nvSpPr>
          <p:cNvPr id="3" name="Slide Number Placeholder 2"/>
          <p:cNvSpPr>
            <a:spLocks noGrp="1"/>
          </p:cNvSpPr>
          <p:nvPr>
            <p:ph type="sldNum" sz="quarter" idx="4"/>
          </p:nvPr>
        </p:nvSpPr>
        <p:spPr/>
        <p:txBody>
          <a:bodyPr/>
          <a:lstStyle/>
          <a:p>
            <a:fld id="{7ACB2A8E-F4CA-482B-AE02-265F0DCA2220}" type="slidenum">
              <a:rPr lang="en-US" smtClean="0"/>
              <a:pPr/>
              <a:t>5</a:t>
            </a:fld>
            <a:endParaRPr lang="en-US" dirty="0"/>
          </a:p>
        </p:txBody>
      </p:sp>
      <p:sp>
        <p:nvSpPr>
          <p:cNvPr id="4" name="Footer Placeholder 3"/>
          <p:cNvSpPr>
            <a:spLocks noGrp="1"/>
          </p:cNvSpPr>
          <p:nvPr>
            <p:ph type="ftr" sz="quarter" idx="3"/>
          </p:nvPr>
        </p:nvSpPr>
        <p:spPr/>
        <p:txBody>
          <a:bodyPr/>
          <a:lstStyle/>
          <a:p>
            <a:r>
              <a:rPr lang="en-US" smtClean="0"/>
              <a:t> Confidential - For internal use only!</a:t>
            </a:r>
            <a:endParaRPr lang="en-US" dirty="0"/>
          </a:p>
        </p:txBody>
      </p:sp>
    </p:spTree>
    <p:extLst>
      <p:ext uri="{BB962C8B-B14F-4D97-AF65-F5344CB8AC3E}">
        <p14:creationId xmlns:p14="http://schemas.microsoft.com/office/powerpoint/2010/main" val="372551396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noProof="0" dirty="0" smtClean="0"/>
              <a:t>Pair Management</a:t>
            </a:r>
            <a:endParaRPr lang="en-US" noProof="0" dirty="0"/>
          </a:p>
        </p:txBody>
      </p:sp>
      <p:sp>
        <p:nvSpPr>
          <p:cNvPr id="3" name="Slide Number Placeholder 2"/>
          <p:cNvSpPr>
            <a:spLocks noGrp="1"/>
          </p:cNvSpPr>
          <p:nvPr>
            <p:ph type="sldNum" sz="quarter" idx="4"/>
          </p:nvPr>
        </p:nvSpPr>
        <p:spPr/>
        <p:txBody>
          <a:bodyPr/>
          <a:lstStyle/>
          <a:p>
            <a:fld id="{7ACB2A8E-F4CA-482B-AE02-265F0DCA2220}" type="slidenum">
              <a:rPr lang="en-US" smtClean="0"/>
              <a:pPr/>
              <a:t>6</a:t>
            </a:fld>
            <a:endParaRPr lang="en-US" dirty="0"/>
          </a:p>
        </p:txBody>
      </p:sp>
      <p:sp>
        <p:nvSpPr>
          <p:cNvPr id="4" name="Footer Placeholder 3"/>
          <p:cNvSpPr>
            <a:spLocks noGrp="1"/>
          </p:cNvSpPr>
          <p:nvPr>
            <p:ph type="ftr" sz="quarter" idx="3"/>
          </p:nvPr>
        </p:nvSpPr>
        <p:spPr/>
        <p:txBody>
          <a:bodyPr/>
          <a:lstStyle/>
          <a:p>
            <a:r>
              <a:rPr lang="en-US" smtClean="0"/>
              <a:t> Confidential - For internal use only!</a:t>
            </a:r>
            <a:endParaRPr lang="en-US" dirty="0"/>
          </a:p>
        </p:txBody>
      </p:sp>
    </p:spTree>
    <p:extLst>
      <p:ext uri="{BB962C8B-B14F-4D97-AF65-F5344CB8AC3E}">
        <p14:creationId xmlns:p14="http://schemas.microsoft.com/office/powerpoint/2010/main" val="94610090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ACB2A8E-F4CA-482B-AE02-265F0DCA2220}" type="slidenum">
              <a:rPr lang="en-US" smtClean="0"/>
              <a:pPr/>
              <a:t>7</a:t>
            </a:fld>
            <a:endParaRPr lang="en-US" dirty="0"/>
          </a:p>
        </p:txBody>
      </p:sp>
      <p:sp>
        <p:nvSpPr>
          <p:cNvPr id="4" name="Footer Placeholder 3"/>
          <p:cNvSpPr>
            <a:spLocks noGrp="1"/>
          </p:cNvSpPr>
          <p:nvPr>
            <p:ph type="ftr" sz="quarter" idx="11"/>
          </p:nvPr>
        </p:nvSpPr>
        <p:spPr/>
        <p:txBody>
          <a:bodyPr/>
          <a:lstStyle/>
          <a:p>
            <a:r>
              <a:rPr lang="en-US" dirty="0" smtClean="0"/>
              <a:t> Confidential - For internal use only!</a:t>
            </a:r>
            <a:endParaRPr lang="en-US" dirty="0"/>
          </a:p>
        </p:txBody>
      </p:sp>
      <p:sp>
        <p:nvSpPr>
          <p:cNvPr id="5" name="Chevron 4"/>
          <p:cNvSpPr/>
          <p:nvPr/>
        </p:nvSpPr>
        <p:spPr>
          <a:xfrm rot="5400000">
            <a:off x="612707" y="727047"/>
            <a:ext cx="1245275" cy="1774657"/>
          </a:xfrm>
          <a:prstGeom prst="chevron">
            <a:avLst>
              <a:gd name="adj" fmla="val 27974"/>
            </a:avLst>
          </a:prstGeom>
          <a:solidFill>
            <a:srgbClr val="92D400"/>
          </a:solidFill>
          <a:ln w="25400" cap="flat" cmpd="sng" algn="ctr">
            <a:solidFill>
              <a:srgbClr val="92D400">
                <a:shade val="50000"/>
              </a:srgbClr>
            </a:solidFill>
            <a:prstDash val="solid"/>
          </a:ln>
          <a:effectLst/>
        </p:spPr>
        <p:txBody>
          <a:bodyPr vert="vert270" rtlCol="0" anchor="ctr"/>
          <a:lstStyle/>
          <a:p>
            <a:pPr marL="0" marR="0" lvl="0" indent="0" algn="ctr" defTabSz="914253" eaLnBrk="1" fontAlgn="auto" latinLnBrk="0" hangingPunct="1">
              <a:lnSpc>
                <a:spcPct val="100000"/>
              </a:lnSpc>
              <a:spcBef>
                <a:spcPts val="0"/>
              </a:spcBef>
              <a:spcAft>
                <a:spcPts val="0"/>
              </a:spcAft>
              <a:buClrTx/>
              <a:buSzTx/>
              <a:buFontTx/>
              <a:buNone/>
              <a:tabLst/>
              <a:defRPr/>
            </a:pPr>
            <a:r>
              <a:rPr lang="en-US" sz="1600" kern="0" dirty="0" smtClean="0">
                <a:solidFill>
                  <a:srgbClr val="FFFFFF"/>
                </a:solidFill>
                <a:latin typeface="Arial"/>
              </a:rPr>
              <a:t>Log in &amp; add device</a:t>
            </a:r>
            <a:endParaRPr lang="en-US" sz="1600" kern="0" dirty="0">
              <a:solidFill>
                <a:srgbClr val="FFFFFF"/>
              </a:solidFill>
              <a:latin typeface="Arial"/>
            </a:endParaRPr>
          </a:p>
        </p:txBody>
      </p:sp>
      <p:sp>
        <p:nvSpPr>
          <p:cNvPr id="6" name="Chevron 5"/>
          <p:cNvSpPr/>
          <p:nvPr/>
        </p:nvSpPr>
        <p:spPr>
          <a:xfrm rot="5400000">
            <a:off x="612707" y="1709626"/>
            <a:ext cx="1245275" cy="1774657"/>
          </a:xfrm>
          <a:prstGeom prst="chevron">
            <a:avLst>
              <a:gd name="adj" fmla="val 27974"/>
            </a:avLst>
          </a:prstGeom>
          <a:solidFill>
            <a:srgbClr val="3C8A2E"/>
          </a:solidFill>
          <a:ln w="25400" cap="flat" cmpd="sng" algn="ctr">
            <a:solidFill>
              <a:srgbClr val="3C8A2E">
                <a:shade val="50000"/>
              </a:srgbClr>
            </a:solidFill>
            <a:prstDash val="solid"/>
          </a:ln>
          <a:effectLst/>
        </p:spPr>
        <p:txBody>
          <a:bodyPr vert="vert270" rtlCol="0" anchor="ctr"/>
          <a:lstStyle/>
          <a:p>
            <a:pPr lvl="0" algn="ctr">
              <a:buClr>
                <a:schemeClr val="accent4"/>
              </a:buClr>
              <a:defRPr/>
            </a:pPr>
            <a:r>
              <a:rPr lang="en-US" sz="1600" dirty="0">
                <a:solidFill>
                  <a:schemeClr val="bg1"/>
                </a:solidFill>
              </a:rPr>
              <a:t>Installation &amp; startup of app</a:t>
            </a:r>
          </a:p>
        </p:txBody>
      </p:sp>
      <p:sp>
        <p:nvSpPr>
          <p:cNvPr id="7" name="Chevron 6"/>
          <p:cNvSpPr/>
          <p:nvPr/>
        </p:nvSpPr>
        <p:spPr>
          <a:xfrm rot="5400000">
            <a:off x="612709" y="3705281"/>
            <a:ext cx="1245275" cy="1774657"/>
          </a:xfrm>
          <a:prstGeom prst="chevron">
            <a:avLst>
              <a:gd name="adj" fmla="val 27974"/>
            </a:avLst>
          </a:prstGeom>
          <a:solidFill>
            <a:srgbClr val="002776"/>
          </a:solidFill>
          <a:ln w="25400" cap="flat" cmpd="sng" algn="ctr">
            <a:solidFill>
              <a:srgbClr val="002776">
                <a:shade val="50000"/>
              </a:srgbClr>
            </a:solidFill>
            <a:prstDash val="solid"/>
          </a:ln>
          <a:effectLst/>
        </p:spPr>
        <p:txBody>
          <a:bodyPr vert="vert270" rtlCol="0" anchor="ctr"/>
          <a:lstStyle/>
          <a:p>
            <a:pPr lvl="0" algn="ctr" defTabSz="914253" fontAlgn="auto">
              <a:spcBef>
                <a:spcPts val="0"/>
              </a:spcBef>
              <a:spcAft>
                <a:spcPts val="0"/>
              </a:spcAft>
            </a:pPr>
            <a:r>
              <a:rPr lang="en-US" sz="1600" kern="0" dirty="0" smtClean="0">
                <a:solidFill>
                  <a:srgbClr val="FFFFFF"/>
                </a:solidFill>
                <a:latin typeface="Arial"/>
              </a:rPr>
              <a:t>Verification</a:t>
            </a:r>
            <a:endParaRPr lang="en-US" sz="1600" kern="0" dirty="0">
              <a:solidFill>
                <a:srgbClr val="FFFFFF"/>
              </a:solidFill>
              <a:latin typeface="Arial"/>
            </a:endParaRPr>
          </a:p>
        </p:txBody>
      </p:sp>
      <p:sp>
        <p:nvSpPr>
          <p:cNvPr id="8" name="Chevron 7"/>
          <p:cNvSpPr/>
          <p:nvPr/>
        </p:nvSpPr>
        <p:spPr>
          <a:xfrm rot="5400000">
            <a:off x="612707" y="4686461"/>
            <a:ext cx="1245275" cy="1774657"/>
          </a:xfrm>
          <a:prstGeom prst="chevron">
            <a:avLst>
              <a:gd name="adj" fmla="val 27974"/>
            </a:avLst>
          </a:prstGeom>
          <a:solidFill>
            <a:srgbClr val="00A1DE"/>
          </a:solidFill>
          <a:ln w="25400" cap="flat" cmpd="sng" algn="ctr">
            <a:solidFill>
              <a:srgbClr val="00A1DE">
                <a:shade val="50000"/>
              </a:srgbClr>
            </a:solidFill>
            <a:prstDash val="solid"/>
          </a:ln>
          <a:effectLst/>
        </p:spPr>
        <p:txBody>
          <a:bodyPr vert="vert270" rtlCol="0" anchor="ctr"/>
          <a:lstStyle/>
          <a:p>
            <a:pPr marL="0" marR="0" lvl="0" indent="0" algn="ctr" defTabSz="914253" eaLnBrk="1" fontAlgn="auto" latinLnBrk="0" hangingPunct="1">
              <a:lnSpc>
                <a:spcPct val="100000"/>
              </a:lnSpc>
              <a:spcBef>
                <a:spcPts val="0"/>
              </a:spcBef>
              <a:spcAft>
                <a:spcPts val="0"/>
              </a:spcAft>
              <a:buClrTx/>
              <a:buSzTx/>
              <a:buFontTx/>
              <a:buNone/>
              <a:tabLst/>
              <a:defRPr/>
            </a:pPr>
            <a:r>
              <a:rPr lang="en-US" sz="1600" kern="0" dirty="0" smtClean="0">
                <a:solidFill>
                  <a:srgbClr val="FFFFFF"/>
                </a:solidFill>
                <a:latin typeface="Arial"/>
              </a:rPr>
              <a:t>Notification 1</a:t>
            </a:r>
            <a:endParaRPr lang="en-US" sz="1600" kern="0" dirty="0">
              <a:solidFill>
                <a:srgbClr val="FFFFFF"/>
              </a:solidFill>
              <a:latin typeface="Arial"/>
            </a:endParaRPr>
          </a:p>
        </p:txBody>
      </p:sp>
      <p:sp>
        <p:nvSpPr>
          <p:cNvPr id="9" name="Text Placeholder 2"/>
          <p:cNvSpPr txBox="1">
            <a:spLocks/>
          </p:cNvSpPr>
          <p:nvPr/>
        </p:nvSpPr>
        <p:spPr>
          <a:xfrm>
            <a:off x="2306857" y="1111250"/>
            <a:ext cx="7110164" cy="5767026"/>
          </a:xfrm>
          <a:prstGeom prst="rect">
            <a:avLst/>
          </a:prstGeom>
        </p:spPr>
        <p:txBody>
          <a:bodyPr vert="horz" lIns="91426" tIns="45712" rIns="91426" bIns="45712" rtlCol="0">
            <a:normAutofit lnSpcReduction="10000"/>
          </a:bodyPr>
          <a:lstStyle>
            <a:lvl1pPr marL="0" marR="0" indent="0" algn="l" defTabSz="957110" rtl="0" eaLnBrk="1" fontAlgn="base" latinLnBrk="0" hangingPunct="1">
              <a:lnSpc>
                <a:spcPct val="100000"/>
              </a:lnSpc>
              <a:spcBef>
                <a:spcPts val="0"/>
              </a:spcBef>
              <a:spcAft>
                <a:spcPct val="0"/>
              </a:spcAft>
              <a:buClrTx/>
              <a:buSzTx/>
              <a:buFont typeface="Arial" charset="0"/>
              <a:buNone/>
              <a:tabLst/>
              <a:defRPr lang="en-US" sz="1100" b="0" kern="1200" baseline="0">
                <a:solidFill>
                  <a:schemeClr val="tx2"/>
                </a:solidFill>
                <a:latin typeface="+mn-lt"/>
                <a:ea typeface="+mn-ea"/>
                <a:cs typeface="+mn-cs"/>
              </a:defRPr>
            </a:lvl1pPr>
            <a:lvl2pPr marL="190469" marR="0" indent="-190469" algn="l" defTabSz="957110" rtl="0" eaLnBrk="1" fontAlgn="base" latinLnBrk="0" hangingPunct="1">
              <a:lnSpc>
                <a:spcPct val="100000"/>
              </a:lnSpc>
              <a:spcBef>
                <a:spcPts val="0"/>
              </a:spcBef>
              <a:spcAft>
                <a:spcPct val="0"/>
              </a:spcAft>
              <a:buClrTx/>
              <a:buSzTx/>
              <a:buFont typeface="Arial" charset="0"/>
              <a:buChar char="•"/>
              <a:tabLst/>
              <a:defRPr lang="en-US" sz="1100" kern="1200" dirty="0">
                <a:solidFill>
                  <a:schemeClr val="tx2"/>
                </a:solidFill>
                <a:latin typeface="+mn-lt"/>
                <a:ea typeface="+mj-ea"/>
                <a:cs typeface="+mj-cs"/>
              </a:defRPr>
            </a:lvl2pPr>
            <a:lvl3pPr marL="373003" marR="0" indent="-182534" algn="l" defTabSz="957110" rtl="0" eaLnBrk="1" fontAlgn="base" latinLnBrk="0" hangingPunct="1">
              <a:lnSpc>
                <a:spcPct val="100000"/>
              </a:lnSpc>
              <a:spcBef>
                <a:spcPts val="0"/>
              </a:spcBef>
              <a:spcAft>
                <a:spcPct val="0"/>
              </a:spcAft>
              <a:buClrTx/>
              <a:buSzTx/>
              <a:buFont typeface="Arial" charset="0"/>
              <a:buChar char="‒"/>
              <a:tabLst/>
              <a:defRPr lang="en-US" sz="1100" kern="1200" dirty="0">
                <a:solidFill>
                  <a:schemeClr val="tx2"/>
                </a:solidFill>
                <a:latin typeface="+mn-lt"/>
                <a:ea typeface="+mj-ea"/>
                <a:cs typeface="+mj-cs"/>
              </a:defRPr>
            </a:lvl3pPr>
            <a:lvl4pPr marL="565059" marR="0" indent="-190469" algn="l" defTabSz="957110" rtl="0" eaLnBrk="1" fontAlgn="base" latinLnBrk="0" hangingPunct="1">
              <a:lnSpc>
                <a:spcPct val="100000"/>
              </a:lnSpc>
              <a:spcBef>
                <a:spcPts val="0"/>
              </a:spcBef>
              <a:spcAft>
                <a:spcPct val="0"/>
              </a:spcAft>
              <a:buClrTx/>
              <a:buSzTx/>
              <a:buFont typeface="Arial" charset="0"/>
              <a:buChar char="•"/>
              <a:tabLst/>
              <a:defRPr lang="en-US" sz="1100" kern="1200" dirty="0">
                <a:solidFill>
                  <a:schemeClr val="tx2"/>
                </a:solidFill>
                <a:latin typeface="+mn-lt"/>
                <a:ea typeface="+mj-ea"/>
                <a:cs typeface="+mj-cs"/>
              </a:defRPr>
            </a:lvl4pPr>
            <a:lvl5pPr marL="744419" marR="0" indent="-179359" algn="l" defTabSz="957110" rtl="0" eaLnBrk="1" fontAlgn="base" latinLnBrk="0" hangingPunct="1">
              <a:lnSpc>
                <a:spcPct val="100000"/>
              </a:lnSpc>
              <a:spcBef>
                <a:spcPts val="0"/>
              </a:spcBef>
              <a:spcAft>
                <a:spcPct val="0"/>
              </a:spcAft>
              <a:buClrTx/>
              <a:buSzTx/>
              <a:buFont typeface="Arial" charset="0"/>
              <a:buChar char="‒"/>
              <a:tabLst/>
              <a:defRPr lang="en-GB" sz="1100" kern="1200" dirty="0">
                <a:solidFill>
                  <a:schemeClr val="tx2"/>
                </a:solidFill>
                <a:latin typeface="+mn-lt"/>
                <a:ea typeface="+mj-ea"/>
                <a:cs typeface="+mj-cs"/>
              </a:defRPr>
            </a:lvl5pPr>
            <a:lvl6pPr marL="841471" indent="-171578" algn="l" defTabSz="859374"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539" indent="-173068" algn="l" defTabSz="859374"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164" indent="-162625" algn="l" defTabSz="859374"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740" indent="-171578" algn="l" defTabSz="859374"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a:lstStyle>
          <a:p>
            <a:pPr marL="171450" marR="0" lvl="0" indent="-171450" algn="just" defTabSz="957110" rtl="0" eaLnBrk="1" fontAlgn="base" latinLnBrk="0" hangingPunct="1">
              <a:lnSpc>
                <a:spcPct val="100000"/>
              </a:lnSpc>
              <a:spcBef>
                <a:spcPts val="0"/>
              </a:spcBef>
              <a:spcAft>
                <a:spcPct val="0"/>
              </a:spcAft>
              <a:buClr>
                <a:srgbClr val="00B050"/>
              </a:buClr>
              <a:buSzTx/>
              <a:buFont typeface="Arial" pitchFamily="34" charset="0"/>
              <a:buChar char="•"/>
              <a:tabLst/>
              <a:defRPr/>
            </a:pPr>
            <a:r>
              <a:rPr lang="en-US" sz="1600" b="1" dirty="0" smtClean="0">
                <a:solidFill>
                  <a:srgbClr val="002776"/>
                </a:solidFill>
                <a:latin typeface="Arial"/>
              </a:rPr>
              <a:t>Log in &amp; add device</a:t>
            </a:r>
            <a:endParaRPr kumimoji="0" lang="en-US" sz="1600" b="1" i="0" u="none" strike="noStrike" kern="1200" cap="none" spc="0" normalizeH="0" baseline="0" noProof="0" dirty="0" smtClean="0">
              <a:ln>
                <a:noFill/>
              </a:ln>
              <a:solidFill>
                <a:srgbClr val="002776"/>
              </a:solidFill>
              <a:effectLst/>
              <a:uLnTx/>
              <a:uFillTx/>
              <a:latin typeface="Arial"/>
            </a:endParaRPr>
          </a:p>
          <a:p>
            <a:pPr marL="361919" lvl="1" indent="-171450" algn="just">
              <a:buClr>
                <a:srgbClr val="00B050"/>
              </a:buClr>
              <a:buFont typeface="Arial" pitchFamily="34" charset="0"/>
              <a:buChar char="•"/>
            </a:pPr>
            <a:r>
              <a:rPr kumimoji="0" lang="en-US" sz="1400" b="0" i="0" u="none" strike="noStrike" kern="1200" cap="none" spc="0" normalizeH="0" baseline="0" noProof="0" dirty="0" smtClean="0">
                <a:ln>
                  <a:noFill/>
                </a:ln>
                <a:solidFill>
                  <a:srgbClr val="002776"/>
                </a:solidFill>
                <a:effectLst/>
                <a:uLnTx/>
                <a:uFillTx/>
                <a:latin typeface="Arial"/>
              </a:rPr>
              <a:t>User logs</a:t>
            </a:r>
            <a:r>
              <a:rPr kumimoji="0" lang="en-US" sz="1400" b="0" i="0" u="none" strike="noStrike" kern="1200" cap="none" spc="0" normalizeH="0" noProof="0" dirty="0" smtClean="0">
                <a:ln>
                  <a:noFill/>
                </a:ln>
                <a:solidFill>
                  <a:srgbClr val="002776"/>
                </a:solidFill>
                <a:effectLst/>
                <a:uLnTx/>
                <a:uFillTx/>
                <a:latin typeface="Arial"/>
              </a:rPr>
              <a:t> in on the website using his </a:t>
            </a:r>
            <a:r>
              <a:rPr kumimoji="0" lang="en-US" sz="1400" b="0" i="0" u="none" strike="noStrike" kern="1200" cap="none" spc="0" normalizeH="0" noProof="0" dirty="0" err="1" smtClean="0">
                <a:ln>
                  <a:noFill/>
                </a:ln>
                <a:solidFill>
                  <a:srgbClr val="002776"/>
                </a:solidFill>
                <a:effectLst/>
                <a:uLnTx/>
                <a:uFillTx/>
                <a:latin typeface="Arial"/>
              </a:rPr>
              <a:t>eID</a:t>
            </a:r>
            <a:r>
              <a:rPr lang="en-US" sz="1400" noProof="0" dirty="0">
                <a:solidFill>
                  <a:srgbClr val="002776"/>
                </a:solidFill>
                <a:latin typeface="Arial"/>
              </a:rPr>
              <a:t> </a:t>
            </a:r>
            <a:r>
              <a:rPr lang="en-US" sz="1400" noProof="0" dirty="0" smtClean="0">
                <a:solidFill>
                  <a:srgbClr val="002776"/>
                </a:solidFill>
                <a:latin typeface="Arial"/>
              </a:rPr>
              <a:t>and selects add device (with required name).</a:t>
            </a:r>
            <a:endParaRPr kumimoji="0" lang="en-US" sz="1400" b="0" i="0" u="none" strike="noStrike" kern="1200" cap="none" spc="0" normalizeH="0" baseline="0" noProof="0" dirty="0" smtClean="0">
              <a:ln>
                <a:noFill/>
              </a:ln>
              <a:solidFill>
                <a:srgbClr val="002776"/>
              </a:solidFill>
              <a:effectLst/>
              <a:uLnTx/>
              <a:uFillTx/>
              <a:latin typeface="Arial"/>
            </a:endParaRPr>
          </a:p>
          <a:p>
            <a:pPr lvl="1" indent="0" algn="just">
              <a:buClr>
                <a:srgbClr val="00B050"/>
              </a:buClr>
              <a:buNone/>
            </a:pPr>
            <a:endParaRPr lang="en-US" sz="1400" dirty="0" smtClean="0">
              <a:solidFill>
                <a:srgbClr val="002776"/>
              </a:solidFill>
              <a:latin typeface="Arial"/>
            </a:endParaRPr>
          </a:p>
          <a:p>
            <a:pPr marL="171450" lvl="0" indent="-171450" algn="just">
              <a:buClr>
                <a:schemeClr val="accent4"/>
              </a:buClr>
              <a:buFont typeface="Arial" pitchFamily="34" charset="0"/>
              <a:buChar char="•"/>
              <a:defRPr/>
            </a:pPr>
            <a:r>
              <a:rPr lang="en-US" sz="1600" b="1" dirty="0" smtClean="0">
                <a:solidFill>
                  <a:srgbClr val="002776"/>
                </a:solidFill>
              </a:rPr>
              <a:t>Installation &amp; startup of app</a:t>
            </a:r>
          </a:p>
          <a:p>
            <a:pPr marL="361919" lvl="1" indent="-171450" algn="just">
              <a:buClr>
                <a:schemeClr val="accent4"/>
              </a:buClr>
              <a:buFont typeface="Arial" pitchFamily="34" charset="0"/>
              <a:buChar char="•"/>
              <a:defRPr/>
            </a:pPr>
            <a:r>
              <a:rPr lang="en-US" sz="1400" noProof="0" dirty="0" smtClean="0">
                <a:solidFill>
                  <a:srgbClr val="002776"/>
                </a:solidFill>
              </a:rPr>
              <a:t>User installs app on his device if it’s </a:t>
            </a:r>
            <a:r>
              <a:rPr lang="en-US" sz="1400" dirty="0" smtClean="0">
                <a:solidFill>
                  <a:srgbClr val="002776"/>
                </a:solidFill>
              </a:rPr>
              <a:t>not</a:t>
            </a:r>
            <a:r>
              <a:rPr lang="en-US" sz="1400" noProof="0" dirty="0" smtClean="0">
                <a:solidFill>
                  <a:srgbClr val="002776"/>
                </a:solidFill>
              </a:rPr>
              <a:t> </a:t>
            </a:r>
            <a:r>
              <a:rPr lang="en-US" sz="1400" dirty="0" smtClean="0">
                <a:solidFill>
                  <a:srgbClr val="002776"/>
                </a:solidFill>
              </a:rPr>
              <a:t>yet</a:t>
            </a:r>
            <a:r>
              <a:rPr lang="en-US" sz="1400" noProof="0" dirty="0" smtClean="0">
                <a:solidFill>
                  <a:srgbClr val="002776"/>
                </a:solidFill>
              </a:rPr>
              <a:t> </a:t>
            </a:r>
            <a:r>
              <a:rPr lang="en-US" sz="1400" dirty="0" smtClean="0">
                <a:solidFill>
                  <a:srgbClr val="002776"/>
                </a:solidFill>
              </a:rPr>
              <a:t>installed</a:t>
            </a:r>
            <a:r>
              <a:rPr lang="en-US" sz="1400" noProof="0" dirty="0" smtClean="0">
                <a:solidFill>
                  <a:srgbClr val="002776"/>
                </a:solidFill>
              </a:rPr>
              <a:t> &amp; starts it up.</a:t>
            </a:r>
          </a:p>
          <a:p>
            <a:pPr lvl="1" indent="0" algn="just">
              <a:buNone/>
              <a:defRPr/>
            </a:pPr>
            <a:endParaRPr kumimoji="0" lang="en-US" sz="1400" b="0" i="0" u="none" strike="noStrike" kern="1200" cap="none" spc="0" normalizeH="0" baseline="0" dirty="0" smtClean="0">
              <a:ln>
                <a:noFill/>
              </a:ln>
              <a:solidFill>
                <a:srgbClr val="002776"/>
              </a:solidFill>
              <a:effectLst/>
              <a:uLnTx/>
              <a:uFillTx/>
              <a:latin typeface="Arial"/>
            </a:endParaRPr>
          </a:p>
          <a:p>
            <a:pPr lvl="1" indent="0" algn="just">
              <a:buNone/>
              <a:defRPr/>
            </a:pPr>
            <a:endParaRPr kumimoji="0" lang="en-US" sz="1400" b="0" i="0" u="none" strike="noStrike" kern="1200" cap="none" spc="0" normalizeH="0" baseline="0" dirty="0" smtClean="0">
              <a:ln>
                <a:noFill/>
              </a:ln>
              <a:solidFill>
                <a:srgbClr val="002776"/>
              </a:solidFill>
              <a:effectLst/>
              <a:uLnTx/>
              <a:uFillTx/>
              <a:latin typeface="Arial"/>
            </a:endParaRPr>
          </a:p>
          <a:p>
            <a:pPr marL="171450" lvl="0" indent="-171450" algn="just">
              <a:buClr>
                <a:schemeClr val="accent4"/>
              </a:buClr>
              <a:buFont typeface="Arial" pitchFamily="34" charset="0"/>
              <a:buChar char="•"/>
              <a:defRPr/>
            </a:pPr>
            <a:r>
              <a:rPr lang="en-US" sz="1600" b="1" dirty="0" smtClean="0">
                <a:solidFill>
                  <a:srgbClr val="002776"/>
                </a:solidFill>
              </a:rPr>
              <a:t>Scan QR code</a:t>
            </a:r>
            <a:endParaRPr lang="en-US" sz="1600" b="1" dirty="0" smtClean="0">
              <a:solidFill>
                <a:srgbClr val="002776"/>
              </a:solidFill>
            </a:endParaRPr>
          </a:p>
          <a:p>
            <a:pPr marL="361919" lvl="1" indent="-171450" algn="just">
              <a:buClr>
                <a:schemeClr val="accent4"/>
              </a:buClr>
              <a:buFont typeface="Arial" pitchFamily="34" charset="0"/>
              <a:buChar char="•"/>
              <a:defRPr/>
            </a:pPr>
            <a:r>
              <a:rPr lang="en-US" sz="1400" dirty="0" smtClean="0">
                <a:solidFill>
                  <a:srgbClr val="002776"/>
                </a:solidFill>
              </a:rPr>
              <a:t>User scans the QR code with his device or gives in his unique code on his device.</a:t>
            </a:r>
            <a:endParaRPr lang="en-US" sz="1400" dirty="0" smtClean="0">
              <a:solidFill>
                <a:srgbClr val="002776"/>
              </a:solidFill>
              <a:latin typeface="Arial"/>
            </a:endParaRPr>
          </a:p>
          <a:p>
            <a:pPr marR="0" lvl="1" indent="0" algn="just" defTabSz="957110" rtl="0" eaLnBrk="1" fontAlgn="base" latinLnBrk="0" hangingPunct="1">
              <a:lnSpc>
                <a:spcPct val="100000"/>
              </a:lnSpc>
              <a:spcBef>
                <a:spcPts val="0"/>
              </a:spcBef>
              <a:spcAft>
                <a:spcPct val="0"/>
              </a:spcAft>
              <a:buClrTx/>
              <a:buSzTx/>
              <a:buNone/>
              <a:tabLst/>
              <a:defRPr/>
            </a:pPr>
            <a:endParaRPr kumimoji="0" lang="en-US" sz="1400" b="0" i="0" u="none" strike="noStrike" kern="1200" cap="none" spc="0" normalizeH="0" baseline="0" noProof="0" dirty="0" smtClean="0">
              <a:ln>
                <a:noFill/>
              </a:ln>
              <a:solidFill>
                <a:srgbClr val="002776"/>
              </a:solidFill>
              <a:effectLst/>
              <a:uLnTx/>
              <a:uFillTx/>
              <a:latin typeface="Arial"/>
            </a:endParaRPr>
          </a:p>
          <a:p>
            <a:pPr algn="just">
              <a:defRPr/>
            </a:pPr>
            <a:endParaRPr lang="en-US" sz="1600" dirty="0" smtClean="0">
              <a:solidFill>
                <a:srgbClr val="002776"/>
              </a:solidFill>
              <a:latin typeface="Arial"/>
            </a:endParaRPr>
          </a:p>
          <a:p>
            <a:pPr marL="171450" lvl="0" indent="-171450" algn="just">
              <a:buClr>
                <a:srgbClr val="002060"/>
              </a:buClr>
              <a:buFont typeface="Arial" pitchFamily="34" charset="0"/>
              <a:buChar char="•"/>
              <a:defRPr/>
            </a:pPr>
            <a:r>
              <a:rPr lang="en-US" sz="1600" b="1" dirty="0" smtClean="0">
                <a:solidFill>
                  <a:srgbClr val="002776"/>
                </a:solidFill>
              </a:rPr>
              <a:t>Verification</a:t>
            </a:r>
          </a:p>
          <a:p>
            <a:pPr marL="361919" lvl="1" indent="-171450" algn="just">
              <a:buClr>
                <a:srgbClr val="002060"/>
              </a:buClr>
              <a:buFont typeface="Arial" pitchFamily="34" charset="0"/>
              <a:buChar char="•"/>
              <a:defRPr/>
            </a:pPr>
            <a:r>
              <a:rPr lang="en-US" sz="1400" noProof="0" dirty="0" smtClean="0">
                <a:solidFill>
                  <a:srgbClr val="002776"/>
                </a:solidFill>
              </a:rPr>
              <a:t>The webserver verifies if the codes match and will link user account (from on the website) to the communicating device.</a:t>
            </a:r>
            <a:endParaRPr kumimoji="0" lang="en-US" sz="1600" b="0" i="0" u="none" strike="noStrike" kern="1200" cap="none" spc="0" normalizeH="0" baseline="0" noProof="0" dirty="0" smtClean="0">
              <a:ln>
                <a:noFill/>
              </a:ln>
              <a:solidFill>
                <a:srgbClr val="002776"/>
              </a:solidFill>
              <a:effectLst/>
              <a:uLnTx/>
              <a:uFillTx/>
              <a:latin typeface="Arial"/>
            </a:endParaRPr>
          </a:p>
          <a:p>
            <a:pPr algn="just">
              <a:buClr>
                <a:srgbClr val="00A1DE"/>
              </a:buClr>
              <a:defRPr/>
            </a:pPr>
            <a:endParaRPr kumimoji="0" lang="en-US" sz="1600" b="0" i="0" u="none" strike="noStrike" kern="1200" cap="none" spc="0" normalizeH="0" baseline="0" noProof="0" dirty="0" smtClean="0">
              <a:ln>
                <a:noFill/>
              </a:ln>
              <a:solidFill>
                <a:srgbClr val="002776"/>
              </a:solidFill>
              <a:effectLst/>
              <a:uLnTx/>
              <a:uFillTx/>
              <a:latin typeface="Arial"/>
              <a:ea typeface="+mj-ea"/>
              <a:cs typeface="+mj-cs"/>
            </a:endParaRPr>
          </a:p>
          <a:p>
            <a:pPr marL="171450" lvl="0" indent="-171450" algn="just">
              <a:buClr>
                <a:schemeClr val="tx2">
                  <a:lumMod val="40000"/>
                  <a:lumOff val="60000"/>
                </a:schemeClr>
              </a:buClr>
              <a:buFont typeface="Arial" pitchFamily="34" charset="0"/>
              <a:buChar char="•"/>
              <a:defRPr/>
            </a:pPr>
            <a:r>
              <a:rPr lang="en-US" sz="1600" b="1" dirty="0" smtClean="0">
                <a:solidFill>
                  <a:srgbClr val="002776"/>
                </a:solidFill>
              </a:rPr>
              <a:t>Notification 1</a:t>
            </a:r>
          </a:p>
          <a:p>
            <a:pPr marL="361919" lvl="1" indent="-171450" algn="just">
              <a:buClr>
                <a:schemeClr val="tx2">
                  <a:lumMod val="40000"/>
                  <a:lumOff val="60000"/>
                </a:schemeClr>
              </a:buClr>
              <a:buFont typeface="Arial" pitchFamily="34" charset="0"/>
              <a:buChar char="•"/>
              <a:defRPr/>
            </a:pPr>
            <a:r>
              <a:rPr lang="en-US" sz="1400" dirty="0" smtClean="0">
                <a:solidFill>
                  <a:srgbClr val="002776"/>
                </a:solidFill>
              </a:rPr>
              <a:t>The webserver notifies the user on the website that the device is linked to the user account (pair added) but that the device still needs to receive confirmation. </a:t>
            </a:r>
            <a:r>
              <a:rPr lang="en-US" sz="1400" dirty="0" smtClean="0">
                <a:solidFill>
                  <a:srgbClr val="002776"/>
                </a:solidFill>
              </a:rPr>
              <a:t>(state signed)</a:t>
            </a:r>
            <a:endParaRPr lang="en-US" sz="1400" dirty="0" smtClean="0">
              <a:solidFill>
                <a:srgbClr val="002776"/>
              </a:solidFill>
            </a:endParaRPr>
          </a:p>
          <a:p>
            <a:pPr lvl="1" indent="0" algn="just">
              <a:buClr>
                <a:schemeClr val="tx2">
                  <a:lumMod val="40000"/>
                  <a:lumOff val="60000"/>
                </a:schemeClr>
              </a:buClr>
              <a:buNone/>
              <a:defRPr/>
            </a:pPr>
            <a:endParaRPr lang="en-US" sz="1400" dirty="0" smtClean="0">
              <a:solidFill>
                <a:srgbClr val="002776"/>
              </a:solidFill>
            </a:endParaRPr>
          </a:p>
          <a:p>
            <a:pPr marL="361919" lvl="1" indent="-171450" algn="just">
              <a:buClr>
                <a:schemeClr val="tx2">
                  <a:lumMod val="40000"/>
                  <a:lumOff val="60000"/>
                </a:schemeClr>
              </a:buClr>
              <a:buFont typeface="Arial" pitchFamily="34" charset="0"/>
              <a:buChar char="•"/>
              <a:defRPr/>
            </a:pPr>
            <a:endParaRPr lang="en-US" sz="1400" dirty="0" smtClean="0">
              <a:solidFill>
                <a:srgbClr val="002776"/>
              </a:solidFill>
            </a:endParaRPr>
          </a:p>
          <a:p>
            <a:pPr marL="171450" indent="-171450" algn="just">
              <a:buClr>
                <a:schemeClr val="tx2">
                  <a:lumMod val="20000"/>
                  <a:lumOff val="80000"/>
                </a:schemeClr>
              </a:buClr>
              <a:buFont typeface="Arial" pitchFamily="34" charset="0"/>
              <a:buChar char="•"/>
              <a:defRPr/>
            </a:pPr>
            <a:r>
              <a:rPr lang="en-US" sz="1600" b="1" dirty="0" smtClean="0">
                <a:solidFill>
                  <a:srgbClr val="002776"/>
                </a:solidFill>
              </a:rPr>
              <a:t>Notification 2</a:t>
            </a:r>
          </a:p>
          <a:p>
            <a:pPr marL="361919" lvl="1" indent="-171450" algn="just">
              <a:buClr>
                <a:schemeClr val="tx2">
                  <a:lumMod val="20000"/>
                  <a:lumOff val="80000"/>
                </a:schemeClr>
              </a:buClr>
              <a:buFont typeface="Arial" pitchFamily="34" charset="0"/>
              <a:buChar char="•"/>
              <a:defRPr/>
            </a:pPr>
            <a:r>
              <a:rPr lang="en-US" sz="1400" dirty="0" smtClean="0">
                <a:solidFill>
                  <a:srgbClr val="002776"/>
                </a:solidFill>
              </a:rPr>
              <a:t>The webserver notifies the user on the website that the device has received confirmation (state linked) and the procedure is successful. The device notifies the user that the procedur</a:t>
            </a:r>
            <a:r>
              <a:rPr lang="en-US" sz="1400" dirty="0" smtClean="0">
                <a:solidFill>
                  <a:srgbClr val="002776"/>
                </a:solidFill>
              </a:rPr>
              <a:t>e is successful.</a:t>
            </a:r>
            <a:endParaRPr lang="en-US" sz="1400" dirty="0" smtClean="0">
              <a:solidFill>
                <a:srgbClr val="002776"/>
              </a:solidFill>
            </a:endParaRPr>
          </a:p>
          <a:p>
            <a:pPr marL="361919" lvl="1" indent="-171450" algn="just">
              <a:buClr>
                <a:schemeClr val="tx2">
                  <a:lumMod val="40000"/>
                  <a:lumOff val="60000"/>
                </a:schemeClr>
              </a:buClr>
              <a:buFont typeface="Arial" pitchFamily="34" charset="0"/>
              <a:buChar char="•"/>
              <a:defRPr/>
            </a:pPr>
            <a:endParaRPr lang="en-US" sz="1600" b="1" dirty="0" smtClean="0">
              <a:solidFill>
                <a:srgbClr val="002776"/>
              </a:solidFill>
            </a:endParaRPr>
          </a:p>
          <a:p>
            <a:pPr marL="361919" lvl="1" indent="-171450" algn="just">
              <a:buClr>
                <a:schemeClr val="tx2">
                  <a:lumMod val="40000"/>
                  <a:lumOff val="60000"/>
                </a:schemeClr>
              </a:buClr>
              <a:buFont typeface="Arial" pitchFamily="34" charset="0"/>
              <a:buChar char="•"/>
              <a:defRPr/>
            </a:pPr>
            <a:endParaRPr lang="en-US" sz="1400" dirty="0" smtClean="0">
              <a:solidFill>
                <a:srgbClr val="002776"/>
              </a:solidFill>
            </a:endParaRPr>
          </a:p>
          <a:p>
            <a:pPr marL="171450" indent="-171450" algn="just">
              <a:buClr>
                <a:schemeClr val="tx2">
                  <a:lumMod val="40000"/>
                  <a:lumOff val="60000"/>
                </a:schemeClr>
              </a:buClr>
              <a:buFont typeface="Arial" pitchFamily="34" charset="0"/>
              <a:buChar char="•"/>
              <a:defRPr/>
            </a:pPr>
            <a:endParaRPr kumimoji="0" lang="en-US" sz="1600" b="0" i="0" u="none" strike="noStrike" kern="1200" cap="none" spc="0" normalizeH="0" baseline="0" noProof="0" dirty="0" smtClean="0">
              <a:ln>
                <a:noFill/>
              </a:ln>
              <a:solidFill>
                <a:srgbClr val="002776"/>
              </a:solidFill>
              <a:effectLst/>
              <a:uLnTx/>
              <a:uFillTx/>
              <a:latin typeface="Arial"/>
              <a:ea typeface="+mj-ea"/>
              <a:cs typeface="+mj-cs"/>
            </a:endParaRPr>
          </a:p>
        </p:txBody>
      </p:sp>
      <p:sp>
        <p:nvSpPr>
          <p:cNvPr id="12" name="Title 1"/>
          <p:cNvSpPr txBox="1">
            <a:spLocks/>
          </p:cNvSpPr>
          <p:nvPr/>
        </p:nvSpPr>
        <p:spPr>
          <a:xfrm>
            <a:off x="449263" y="396875"/>
            <a:ext cx="9266237" cy="714375"/>
          </a:xfrm>
          <a:prstGeom prst="rect">
            <a:avLst/>
          </a:prstGeom>
        </p:spPr>
        <p:txBody>
          <a:bodyPr/>
          <a:lstStyle>
            <a:lvl1pPr algn="l" defTabSz="1019175" rtl="0" eaLnBrk="1" fontAlgn="base" hangingPunct="1">
              <a:lnSpc>
                <a:spcPts val="3400"/>
              </a:lnSpc>
              <a:spcBef>
                <a:spcPct val="0"/>
              </a:spcBef>
              <a:spcAft>
                <a:spcPct val="0"/>
              </a:spcAft>
              <a:defRPr sz="2600" b="1">
                <a:solidFill>
                  <a:schemeClr val="tx2"/>
                </a:solidFill>
                <a:latin typeface="+mj-lt"/>
                <a:ea typeface="+mj-ea"/>
                <a:cs typeface="+mj-cs"/>
              </a:defRPr>
            </a:lvl1pPr>
            <a:lvl2pPr algn="l" defTabSz="1019175" rtl="0" eaLnBrk="1" fontAlgn="base" hangingPunct="1">
              <a:lnSpc>
                <a:spcPts val="3400"/>
              </a:lnSpc>
              <a:spcBef>
                <a:spcPct val="0"/>
              </a:spcBef>
              <a:spcAft>
                <a:spcPct val="0"/>
              </a:spcAft>
              <a:defRPr sz="2600" b="1">
                <a:solidFill>
                  <a:schemeClr val="tx2"/>
                </a:solidFill>
                <a:latin typeface="Arial" charset="0"/>
              </a:defRPr>
            </a:lvl2pPr>
            <a:lvl3pPr algn="l" defTabSz="1019175" rtl="0" eaLnBrk="1" fontAlgn="base" hangingPunct="1">
              <a:lnSpc>
                <a:spcPts val="3400"/>
              </a:lnSpc>
              <a:spcBef>
                <a:spcPct val="0"/>
              </a:spcBef>
              <a:spcAft>
                <a:spcPct val="0"/>
              </a:spcAft>
              <a:defRPr sz="2600" b="1">
                <a:solidFill>
                  <a:schemeClr val="tx2"/>
                </a:solidFill>
                <a:latin typeface="Arial" charset="0"/>
              </a:defRPr>
            </a:lvl3pPr>
            <a:lvl4pPr algn="l" defTabSz="1019175" rtl="0" eaLnBrk="1" fontAlgn="base" hangingPunct="1">
              <a:lnSpc>
                <a:spcPts val="3400"/>
              </a:lnSpc>
              <a:spcBef>
                <a:spcPct val="0"/>
              </a:spcBef>
              <a:spcAft>
                <a:spcPct val="0"/>
              </a:spcAft>
              <a:defRPr sz="2600" b="1">
                <a:solidFill>
                  <a:schemeClr val="tx2"/>
                </a:solidFill>
                <a:latin typeface="Arial" charset="0"/>
              </a:defRPr>
            </a:lvl4pPr>
            <a:lvl5pPr algn="l" defTabSz="1019175" rtl="0" eaLnBrk="1" fontAlgn="base" hangingPunct="1">
              <a:lnSpc>
                <a:spcPts val="3400"/>
              </a:lnSpc>
              <a:spcBef>
                <a:spcPct val="0"/>
              </a:spcBef>
              <a:spcAft>
                <a:spcPct val="0"/>
              </a:spcAft>
              <a:defRPr sz="2600" b="1">
                <a:solidFill>
                  <a:schemeClr val="tx2"/>
                </a:solidFill>
                <a:latin typeface="Arial" charset="0"/>
              </a:defRPr>
            </a:lvl5pPr>
            <a:lvl6pPr marL="457200" algn="l" defTabSz="1019175" rtl="0" eaLnBrk="1" fontAlgn="base" hangingPunct="1">
              <a:lnSpc>
                <a:spcPts val="3400"/>
              </a:lnSpc>
              <a:spcBef>
                <a:spcPct val="0"/>
              </a:spcBef>
              <a:spcAft>
                <a:spcPct val="0"/>
              </a:spcAft>
              <a:defRPr sz="2600" b="1">
                <a:solidFill>
                  <a:schemeClr val="tx2"/>
                </a:solidFill>
                <a:latin typeface="Arial" charset="0"/>
              </a:defRPr>
            </a:lvl6pPr>
            <a:lvl7pPr marL="914400" algn="l" defTabSz="1019175" rtl="0" eaLnBrk="1" fontAlgn="base" hangingPunct="1">
              <a:lnSpc>
                <a:spcPts val="3400"/>
              </a:lnSpc>
              <a:spcBef>
                <a:spcPct val="0"/>
              </a:spcBef>
              <a:spcAft>
                <a:spcPct val="0"/>
              </a:spcAft>
              <a:defRPr sz="2600" b="1">
                <a:solidFill>
                  <a:schemeClr val="tx2"/>
                </a:solidFill>
                <a:latin typeface="Arial" charset="0"/>
              </a:defRPr>
            </a:lvl7pPr>
            <a:lvl8pPr marL="1371600" algn="l" defTabSz="1019175" rtl="0" eaLnBrk="1" fontAlgn="base" hangingPunct="1">
              <a:lnSpc>
                <a:spcPts val="3400"/>
              </a:lnSpc>
              <a:spcBef>
                <a:spcPct val="0"/>
              </a:spcBef>
              <a:spcAft>
                <a:spcPct val="0"/>
              </a:spcAft>
              <a:defRPr sz="2600" b="1">
                <a:solidFill>
                  <a:schemeClr val="tx2"/>
                </a:solidFill>
                <a:latin typeface="Arial" charset="0"/>
              </a:defRPr>
            </a:lvl8pPr>
            <a:lvl9pPr marL="1828800" algn="l" defTabSz="1019175" rtl="0" eaLnBrk="1" fontAlgn="base" hangingPunct="1">
              <a:lnSpc>
                <a:spcPts val="3400"/>
              </a:lnSpc>
              <a:spcBef>
                <a:spcPct val="0"/>
              </a:spcBef>
              <a:spcAft>
                <a:spcPct val="0"/>
              </a:spcAft>
              <a:defRPr sz="2600" b="1">
                <a:solidFill>
                  <a:schemeClr val="tx2"/>
                </a:solidFill>
                <a:latin typeface="Arial" charset="0"/>
              </a:defRPr>
            </a:lvl9pPr>
          </a:lstStyle>
          <a:p>
            <a:r>
              <a:rPr lang="en-US" kern="0" dirty="0" smtClean="0"/>
              <a:t>Process P1: Add user-device pair</a:t>
            </a:r>
            <a:endParaRPr lang="en-US" kern="0" dirty="0"/>
          </a:p>
        </p:txBody>
      </p:sp>
      <p:sp>
        <p:nvSpPr>
          <p:cNvPr id="14" name="Chevron 13"/>
          <p:cNvSpPr/>
          <p:nvPr/>
        </p:nvSpPr>
        <p:spPr>
          <a:xfrm rot="5400000">
            <a:off x="612707" y="2709366"/>
            <a:ext cx="1245275" cy="1774657"/>
          </a:xfrm>
          <a:prstGeom prst="chevron">
            <a:avLst>
              <a:gd name="adj" fmla="val 27974"/>
            </a:avLst>
          </a:prstGeom>
          <a:solidFill>
            <a:schemeClr val="accent2">
              <a:lumMod val="50000"/>
            </a:schemeClr>
          </a:solidFill>
          <a:ln w="25400" cap="flat" cmpd="sng" algn="ctr">
            <a:solidFill>
              <a:srgbClr val="3C8A2E">
                <a:shade val="50000"/>
              </a:srgbClr>
            </a:solidFill>
            <a:prstDash val="solid"/>
          </a:ln>
          <a:effectLst/>
        </p:spPr>
        <p:txBody>
          <a:bodyPr vert="vert270" rtlCol="0" anchor="ctr"/>
          <a:lstStyle/>
          <a:p>
            <a:pPr algn="ctr" defTabSz="914253" fontAlgn="auto">
              <a:spcBef>
                <a:spcPts val="0"/>
              </a:spcBef>
              <a:spcAft>
                <a:spcPts val="0"/>
              </a:spcAft>
            </a:pPr>
            <a:r>
              <a:rPr lang="en-US" sz="1600" kern="0" dirty="0" smtClean="0">
                <a:solidFill>
                  <a:srgbClr val="FFFFFF"/>
                </a:solidFill>
                <a:latin typeface="Arial"/>
                <a:cs typeface="+mn-cs"/>
              </a:rPr>
              <a:t>Scan QR code</a:t>
            </a:r>
            <a:endParaRPr lang="en-US" sz="1600" kern="0" dirty="0">
              <a:solidFill>
                <a:srgbClr val="FFFFFF"/>
              </a:solidFill>
              <a:latin typeface="Arial"/>
              <a:cs typeface="+mn-cs"/>
            </a:endParaRPr>
          </a:p>
        </p:txBody>
      </p:sp>
      <p:sp>
        <p:nvSpPr>
          <p:cNvPr id="11" name="Chevron 10"/>
          <p:cNvSpPr/>
          <p:nvPr/>
        </p:nvSpPr>
        <p:spPr>
          <a:xfrm rot="5400000">
            <a:off x="612706" y="5678829"/>
            <a:ext cx="1245275" cy="1774657"/>
          </a:xfrm>
          <a:prstGeom prst="chevron">
            <a:avLst>
              <a:gd name="adj" fmla="val 27974"/>
            </a:avLst>
          </a:prstGeom>
          <a:solidFill>
            <a:schemeClr val="accent5"/>
          </a:solidFill>
          <a:ln w="25400" cap="flat" cmpd="sng" algn="ctr">
            <a:solidFill>
              <a:srgbClr val="00A1DE">
                <a:shade val="50000"/>
              </a:srgbClr>
            </a:solidFill>
            <a:prstDash val="solid"/>
          </a:ln>
          <a:effectLst/>
        </p:spPr>
        <p:txBody>
          <a:bodyPr vert="vert270" rtlCol="0" anchor="ctr"/>
          <a:lstStyle/>
          <a:p>
            <a:pPr marL="0" marR="0" lvl="0" indent="0" algn="ctr" defTabSz="914253" eaLnBrk="1" fontAlgn="auto" latinLnBrk="0" hangingPunct="1">
              <a:lnSpc>
                <a:spcPct val="100000"/>
              </a:lnSpc>
              <a:spcBef>
                <a:spcPts val="0"/>
              </a:spcBef>
              <a:spcAft>
                <a:spcPts val="0"/>
              </a:spcAft>
              <a:buClrTx/>
              <a:buSzTx/>
              <a:buFontTx/>
              <a:buNone/>
              <a:tabLst/>
              <a:defRPr/>
            </a:pPr>
            <a:r>
              <a:rPr lang="en-US" sz="1600" kern="0" dirty="0" smtClean="0">
                <a:solidFill>
                  <a:srgbClr val="FFFFFF"/>
                </a:solidFill>
                <a:latin typeface="Arial"/>
              </a:rPr>
              <a:t>Notification 2</a:t>
            </a:r>
            <a:endParaRPr lang="en-US" sz="1600" kern="0" dirty="0">
              <a:solidFill>
                <a:srgbClr val="FFFFFF"/>
              </a:solidFill>
              <a:latin typeface="Arial"/>
            </a:endParaRPr>
          </a:p>
        </p:txBody>
      </p:sp>
    </p:spTree>
    <p:extLst>
      <p:ext uri="{BB962C8B-B14F-4D97-AF65-F5344CB8AC3E}">
        <p14:creationId xmlns:p14="http://schemas.microsoft.com/office/powerpoint/2010/main" val="276220631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ACB2A8E-F4CA-482B-AE02-265F0DCA2220}" type="slidenum">
              <a:rPr lang="en-US" smtClean="0"/>
              <a:pPr/>
              <a:t>8</a:t>
            </a:fld>
            <a:endParaRPr lang="en-US" dirty="0"/>
          </a:p>
        </p:txBody>
      </p:sp>
      <p:sp>
        <p:nvSpPr>
          <p:cNvPr id="4" name="Footer Placeholder 3"/>
          <p:cNvSpPr>
            <a:spLocks noGrp="1"/>
          </p:cNvSpPr>
          <p:nvPr>
            <p:ph type="ftr" sz="quarter" idx="11"/>
          </p:nvPr>
        </p:nvSpPr>
        <p:spPr/>
        <p:txBody>
          <a:bodyPr/>
          <a:lstStyle/>
          <a:p>
            <a:r>
              <a:rPr lang="en-US" dirty="0" smtClean="0"/>
              <a:t> Confidential - For internal use only!</a:t>
            </a:r>
            <a:endParaRPr lang="en-US" dirty="0"/>
          </a:p>
        </p:txBody>
      </p:sp>
      <p:sp>
        <p:nvSpPr>
          <p:cNvPr id="5" name="Chevron 4"/>
          <p:cNvSpPr/>
          <p:nvPr/>
        </p:nvSpPr>
        <p:spPr>
          <a:xfrm rot="5400000">
            <a:off x="612707" y="727047"/>
            <a:ext cx="1245275" cy="1774657"/>
          </a:xfrm>
          <a:prstGeom prst="chevron">
            <a:avLst>
              <a:gd name="adj" fmla="val 27974"/>
            </a:avLst>
          </a:prstGeom>
          <a:solidFill>
            <a:srgbClr val="92D400"/>
          </a:solidFill>
          <a:ln w="25400" cap="flat" cmpd="sng" algn="ctr">
            <a:solidFill>
              <a:schemeClr val="accent4"/>
            </a:solidFill>
            <a:prstDash val="solid"/>
          </a:ln>
          <a:effectLst/>
        </p:spPr>
        <p:txBody>
          <a:bodyPr vert="vert270" rtlCol="0" anchor="ctr"/>
          <a:lstStyle/>
          <a:p>
            <a:pPr marL="0" marR="0" lvl="0" indent="0" algn="ctr" defTabSz="914253" eaLnBrk="1" fontAlgn="auto" latinLnBrk="0" hangingPunct="1">
              <a:lnSpc>
                <a:spcPct val="100000"/>
              </a:lnSpc>
              <a:spcBef>
                <a:spcPts val="0"/>
              </a:spcBef>
              <a:spcAft>
                <a:spcPts val="0"/>
              </a:spcAft>
              <a:buClrTx/>
              <a:buSzTx/>
              <a:buFontTx/>
              <a:buNone/>
              <a:tabLst/>
              <a:defRPr/>
            </a:pPr>
            <a:r>
              <a:rPr lang="en-US" sz="1600" kern="0" dirty="0" smtClean="0">
                <a:solidFill>
                  <a:srgbClr val="FFFFFF"/>
                </a:solidFill>
                <a:latin typeface="Arial"/>
              </a:rPr>
              <a:t>Log in &amp; remove device</a:t>
            </a:r>
            <a:endParaRPr lang="en-US" sz="1600" kern="0" dirty="0">
              <a:solidFill>
                <a:srgbClr val="FFFFFF"/>
              </a:solidFill>
              <a:latin typeface="Arial"/>
            </a:endParaRPr>
          </a:p>
        </p:txBody>
      </p:sp>
      <p:sp>
        <p:nvSpPr>
          <p:cNvPr id="8" name="Chevron 7"/>
          <p:cNvSpPr/>
          <p:nvPr/>
        </p:nvSpPr>
        <p:spPr>
          <a:xfrm rot="5400000">
            <a:off x="612702" y="1726492"/>
            <a:ext cx="1245275" cy="1774657"/>
          </a:xfrm>
          <a:prstGeom prst="chevron">
            <a:avLst>
              <a:gd name="adj" fmla="val 27974"/>
            </a:avLst>
          </a:prstGeom>
          <a:solidFill>
            <a:schemeClr val="accent4"/>
          </a:solidFill>
          <a:ln w="25400" cap="flat" cmpd="sng" algn="ctr">
            <a:solidFill>
              <a:schemeClr val="accent2">
                <a:lumMod val="50000"/>
              </a:schemeClr>
            </a:solidFill>
            <a:prstDash val="solid"/>
          </a:ln>
          <a:effectLst/>
        </p:spPr>
        <p:txBody>
          <a:bodyPr vert="vert270" rtlCol="0" anchor="ctr"/>
          <a:lstStyle/>
          <a:p>
            <a:pPr marL="0" marR="0" lvl="0" indent="0" algn="ctr" defTabSz="914253" eaLnBrk="1" fontAlgn="auto" latinLnBrk="0" hangingPunct="1">
              <a:lnSpc>
                <a:spcPct val="100000"/>
              </a:lnSpc>
              <a:spcBef>
                <a:spcPts val="0"/>
              </a:spcBef>
              <a:spcAft>
                <a:spcPts val="0"/>
              </a:spcAft>
              <a:buClrTx/>
              <a:buSzTx/>
              <a:buFontTx/>
              <a:buNone/>
              <a:tabLst/>
              <a:defRPr/>
            </a:pPr>
            <a:r>
              <a:rPr lang="en-US" sz="1600" kern="0" dirty="0" smtClean="0">
                <a:solidFill>
                  <a:srgbClr val="FFFFFF"/>
                </a:solidFill>
                <a:latin typeface="Arial"/>
              </a:rPr>
              <a:t>Revoke certificate</a:t>
            </a:r>
            <a:endParaRPr lang="en-US" sz="1600" kern="0" dirty="0">
              <a:solidFill>
                <a:srgbClr val="FFFFFF"/>
              </a:solidFill>
              <a:latin typeface="Arial"/>
            </a:endParaRPr>
          </a:p>
        </p:txBody>
      </p:sp>
      <p:sp>
        <p:nvSpPr>
          <p:cNvPr id="9" name="Text Placeholder 2"/>
          <p:cNvSpPr txBox="1">
            <a:spLocks/>
          </p:cNvSpPr>
          <p:nvPr/>
        </p:nvSpPr>
        <p:spPr>
          <a:xfrm>
            <a:off x="2306857" y="1369091"/>
            <a:ext cx="7110164" cy="3832687"/>
          </a:xfrm>
          <a:prstGeom prst="rect">
            <a:avLst/>
          </a:prstGeom>
        </p:spPr>
        <p:txBody>
          <a:bodyPr vert="horz" lIns="91426" tIns="45712" rIns="91426" bIns="45712" rtlCol="0">
            <a:normAutofit/>
          </a:bodyPr>
          <a:lstStyle>
            <a:lvl1pPr marL="0" marR="0" indent="0" algn="l" defTabSz="957110" rtl="0" eaLnBrk="1" fontAlgn="base" latinLnBrk="0" hangingPunct="1">
              <a:lnSpc>
                <a:spcPct val="100000"/>
              </a:lnSpc>
              <a:spcBef>
                <a:spcPts val="0"/>
              </a:spcBef>
              <a:spcAft>
                <a:spcPct val="0"/>
              </a:spcAft>
              <a:buClrTx/>
              <a:buSzTx/>
              <a:buFont typeface="Arial" charset="0"/>
              <a:buNone/>
              <a:tabLst/>
              <a:defRPr lang="en-US" sz="1100" b="0" kern="1200" baseline="0">
                <a:solidFill>
                  <a:schemeClr val="tx2"/>
                </a:solidFill>
                <a:latin typeface="+mn-lt"/>
                <a:ea typeface="+mn-ea"/>
                <a:cs typeface="+mn-cs"/>
              </a:defRPr>
            </a:lvl1pPr>
            <a:lvl2pPr marL="190469" marR="0" indent="-190469" algn="l" defTabSz="957110" rtl="0" eaLnBrk="1" fontAlgn="base" latinLnBrk="0" hangingPunct="1">
              <a:lnSpc>
                <a:spcPct val="100000"/>
              </a:lnSpc>
              <a:spcBef>
                <a:spcPts val="0"/>
              </a:spcBef>
              <a:spcAft>
                <a:spcPct val="0"/>
              </a:spcAft>
              <a:buClrTx/>
              <a:buSzTx/>
              <a:buFont typeface="Arial" charset="0"/>
              <a:buChar char="•"/>
              <a:tabLst/>
              <a:defRPr lang="en-US" sz="1100" kern="1200" dirty="0">
                <a:solidFill>
                  <a:schemeClr val="tx2"/>
                </a:solidFill>
                <a:latin typeface="+mn-lt"/>
                <a:ea typeface="+mj-ea"/>
                <a:cs typeface="+mj-cs"/>
              </a:defRPr>
            </a:lvl2pPr>
            <a:lvl3pPr marL="373003" marR="0" indent="-182534" algn="l" defTabSz="957110" rtl="0" eaLnBrk="1" fontAlgn="base" latinLnBrk="0" hangingPunct="1">
              <a:lnSpc>
                <a:spcPct val="100000"/>
              </a:lnSpc>
              <a:spcBef>
                <a:spcPts val="0"/>
              </a:spcBef>
              <a:spcAft>
                <a:spcPct val="0"/>
              </a:spcAft>
              <a:buClrTx/>
              <a:buSzTx/>
              <a:buFont typeface="Arial" charset="0"/>
              <a:buChar char="‒"/>
              <a:tabLst/>
              <a:defRPr lang="en-US" sz="1100" kern="1200" dirty="0">
                <a:solidFill>
                  <a:schemeClr val="tx2"/>
                </a:solidFill>
                <a:latin typeface="+mn-lt"/>
                <a:ea typeface="+mj-ea"/>
                <a:cs typeface="+mj-cs"/>
              </a:defRPr>
            </a:lvl3pPr>
            <a:lvl4pPr marL="565059" marR="0" indent="-190469" algn="l" defTabSz="957110" rtl="0" eaLnBrk="1" fontAlgn="base" latinLnBrk="0" hangingPunct="1">
              <a:lnSpc>
                <a:spcPct val="100000"/>
              </a:lnSpc>
              <a:spcBef>
                <a:spcPts val="0"/>
              </a:spcBef>
              <a:spcAft>
                <a:spcPct val="0"/>
              </a:spcAft>
              <a:buClrTx/>
              <a:buSzTx/>
              <a:buFont typeface="Arial" charset="0"/>
              <a:buChar char="•"/>
              <a:tabLst/>
              <a:defRPr lang="en-US" sz="1100" kern="1200" dirty="0">
                <a:solidFill>
                  <a:schemeClr val="tx2"/>
                </a:solidFill>
                <a:latin typeface="+mn-lt"/>
                <a:ea typeface="+mj-ea"/>
                <a:cs typeface="+mj-cs"/>
              </a:defRPr>
            </a:lvl4pPr>
            <a:lvl5pPr marL="744419" marR="0" indent="-179359" algn="l" defTabSz="957110" rtl="0" eaLnBrk="1" fontAlgn="base" latinLnBrk="0" hangingPunct="1">
              <a:lnSpc>
                <a:spcPct val="100000"/>
              </a:lnSpc>
              <a:spcBef>
                <a:spcPts val="0"/>
              </a:spcBef>
              <a:spcAft>
                <a:spcPct val="0"/>
              </a:spcAft>
              <a:buClrTx/>
              <a:buSzTx/>
              <a:buFont typeface="Arial" charset="0"/>
              <a:buChar char="‒"/>
              <a:tabLst/>
              <a:defRPr lang="en-GB" sz="1100" kern="1200" dirty="0">
                <a:solidFill>
                  <a:schemeClr val="tx2"/>
                </a:solidFill>
                <a:latin typeface="+mn-lt"/>
                <a:ea typeface="+mj-ea"/>
                <a:cs typeface="+mj-cs"/>
              </a:defRPr>
            </a:lvl5pPr>
            <a:lvl6pPr marL="841471" indent="-171578" algn="l" defTabSz="859374"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539" indent="-173068" algn="l" defTabSz="859374"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164" indent="-162625" algn="l" defTabSz="859374"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740" indent="-171578" algn="l" defTabSz="859374"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a:lstStyle>
          <a:p>
            <a:pPr marL="171450" marR="0" lvl="0" indent="-171450" algn="just" defTabSz="957110" rtl="0" eaLnBrk="1" fontAlgn="base" latinLnBrk="0" hangingPunct="1">
              <a:lnSpc>
                <a:spcPct val="100000"/>
              </a:lnSpc>
              <a:spcBef>
                <a:spcPts val="0"/>
              </a:spcBef>
              <a:spcAft>
                <a:spcPct val="0"/>
              </a:spcAft>
              <a:buClr>
                <a:srgbClr val="00B050"/>
              </a:buClr>
              <a:buSzTx/>
              <a:buFont typeface="Arial" pitchFamily="34" charset="0"/>
              <a:buChar char="•"/>
              <a:tabLst/>
              <a:defRPr/>
            </a:pPr>
            <a:r>
              <a:rPr lang="en-US" sz="1600" b="1" dirty="0" smtClean="0">
                <a:solidFill>
                  <a:srgbClr val="002776"/>
                </a:solidFill>
                <a:latin typeface="Arial"/>
              </a:rPr>
              <a:t>Log in &amp; remove device</a:t>
            </a:r>
            <a:endParaRPr kumimoji="0" lang="en-US" sz="1600" b="1" i="0" u="none" strike="noStrike" kern="1200" cap="none" spc="0" normalizeH="0" baseline="0" noProof="0" dirty="0" smtClean="0">
              <a:ln>
                <a:noFill/>
              </a:ln>
              <a:solidFill>
                <a:srgbClr val="002776"/>
              </a:solidFill>
              <a:effectLst/>
              <a:uLnTx/>
              <a:uFillTx/>
              <a:latin typeface="Arial"/>
            </a:endParaRPr>
          </a:p>
          <a:p>
            <a:pPr marL="361919" lvl="1" indent="-171450" algn="just">
              <a:buClr>
                <a:srgbClr val="00B050"/>
              </a:buClr>
              <a:buFont typeface="Arial" pitchFamily="34" charset="0"/>
              <a:buChar char="•"/>
            </a:pPr>
            <a:r>
              <a:rPr kumimoji="0" lang="en-US" sz="1400" b="0" i="0" u="none" strike="noStrike" kern="1200" cap="none" spc="0" normalizeH="0" baseline="0" noProof="0" dirty="0" smtClean="0">
                <a:ln>
                  <a:noFill/>
                </a:ln>
                <a:solidFill>
                  <a:srgbClr val="002776"/>
                </a:solidFill>
                <a:effectLst/>
                <a:uLnTx/>
                <a:uFillTx/>
                <a:latin typeface="Arial"/>
              </a:rPr>
              <a:t>User logs in on the website using his</a:t>
            </a:r>
            <a:r>
              <a:rPr kumimoji="0" lang="en-US" sz="1400" b="0" i="0" u="none" strike="noStrike" kern="1200" cap="none" spc="0" normalizeH="0" noProof="0" dirty="0" smtClean="0">
                <a:ln>
                  <a:noFill/>
                </a:ln>
                <a:solidFill>
                  <a:srgbClr val="002776"/>
                </a:solidFill>
                <a:effectLst/>
                <a:uLnTx/>
                <a:uFillTx/>
                <a:latin typeface="Arial"/>
              </a:rPr>
              <a:t> </a:t>
            </a:r>
            <a:r>
              <a:rPr kumimoji="0" lang="en-US" sz="1400" b="0" i="0" u="none" strike="noStrike" kern="1200" cap="none" spc="0" normalizeH="0" noProof="0" dirty="0" err="1" smtClean="0">
                <a:ln>
                  <a:noFill/>
                </a:ln>
                <a:solidFill>
                  <a:srgbClr val="002776"/>
                </a:solidFill>
                <a:effectLst/>
                <a:uLnTx/>
                <a:uFillTx/>
                <a:latin typeface="Arial"/>
              </a:rPr>
              <a:t>eID</a:t>
            </a:r>
            <a:r>
              <a:rPr kumimoji="0" lang="en-US" sz="1400" b="0" i="0" u="none" strike="noStrike" kern="1200" cap="none" spc="0" normalizeH="0" noProof="0" dirty="0" smtClean="0">
                <a:ln>
                  <a:noFill/>
                </a:ln>
                <a:solidFill>
                  <a:srgbClr val="002776"/>
                </a:solidFill>
                <a:effectLst/>
                <a:uLnTx/>
                <a:uFillTx/>
                <a:latin typeface="Arial"/>
              </a:rPr>
              <a:t> and selects remove device.</a:t>
            </a:r>
            <a:endParaRPr kumimoji="0" lang="en-US" sz="1400" b="0" i="0" u="none" strike="noStrike" kern="1200" cap="none" spc="0" normalizeH="0" baseline="0" dirty="0" smtClean="0">
              <a:ln>
                <a:noFill/>
              </a:ln>
              <a:solidFill>
                <a:srgbClr val="002776"/>
              </a:solidFill>
              <a:effectLst/>
              <a:uLnTx/>
              <a:uFillTx/>
              <a:latin typeface="Arial"/>
            </a:endParaRPr>
          </a:p>
          <a:p>
            <a:pPr marR="0" lvl="1" indent="0" algn="just" defTabSz="957110" rtl="0" eaLnBrk="1" fontAlgn="base" latinLnBrk="0" hangingPunct="1">
              <a:lnSpc>
                <a:spcPct val="100000"/>
              </a:lnSpc>
              <a:spcBef>
                <a:spcPts val="0"/>
              </a:spcBef>
              <a:spcAft>
                <a:spcPct val="0"/>
              </a:spcAft>
              <a:buClrTx/>
              <a:buSzTx/>
              <a:buNone/>
              <a:tabLst/>
              <a:defRPr/>
            </a:pPr>
            <a:endParaRPr kumimoji="0" lang="en-US" sz="1400" b="0" i="0" u="none" strike="noStrike" kern="1200" cap="none" spc="0" normalizeH="0" baseline="0" noProof="0" dirty="0" smtClean="0">
              <a:ln>
                <a:noFill/>
              </a:ln>
              <a:solidFill>
                <a:srgbClr val="002776"/>
              </a:solidFill>
              <a:effectLst/>
              <a:uLnTx/>
              <a:uFillTx/>
              <a:latin typeface="Arial"/>
            </a:endParaRPr>
          </a:p>
          <a:p>
            <a:pPr lvl="1" indent="0" algn="just">
              <a:buClr>
                <a:srgbClr val="00B050"/>
              </a:buClr>
              <a:buNone/>
            </a:pPr>
            <a:endParaRPr lang="en-US" sz="1400" dirty="0">
              <a:solidFill>
                <a:srgbClr val="002776"/>
              </a:solidFill>
            </a:endParaRPr>
          </a:p>
          <a:p>
            <a:pPr marL="171450" indent="-171450" algn="just">
              <a:buClr>
                <a:schemeClr val="accent4"/>
              </a:buClr>
              <a:buFont typeface="Arial" pitchFamily="34" charset="0"/>
              <a:buChar char="•"/>
              <a:defRPr/>
            </a:pPr>
            <a:r>
              <a:rPr lang="en-US" sz="1600" b="1" dirty="0">
                <a:solidFill>
                  <a:srgbClr val="002776"/>
                </a:solidFill>
              </a:rPr>
              <a:t>Revoke </a:t>
            </a:r>
            <a:r>
              <a:rPr lang="en-US" sz="1600" b="1" dirty="0" smtClean="0">
                <a:solidFill>
                  <a:srgbClr val="002776"/>
                </a:solidFill>
              </a:rPr>
              <a:t>certificate</a:t>
            </a:r>
          </a:p>
          <a:p>
            <a:pPr marL="361919" lvl="1" indent="-171450" algn="just">
              <a:buClr>
                <a:schemeClr val="accent4"/>
              </a:buClr>
              <a:buFont typeface="Arial" pitchFamily="34" charset="0"/>
              <a:buChar char="•"/>
              <a:defRPr/>
            </a:pPr>
            <a:r>
              <a:rPr lang="en-US" sz="1400" dirty="0">
                <a:solidFill>
                  <a:srgbClr val="002776"/>
                </a:solidFill>
              </a:rPr>
              <a:t>The certificate authority (CA) revokes the certificate linked to the user-device </a:t>
            </a:r>
            <a:r>
              <a:rPr lang="en-US" sz="1400" dirty="0" smtClean="0">
                <a:solidFill>
                  <a:srgbClr val="002776"/>
                </a:solidFill>
              </a:rPr>
              <a:t>pair.</a:t>
            </a:r>
          </a:p>
          <a:p>
            <a:pPr marL="361919" lvl="1" indent="-171450" algn="just">
              <a:buClr>
                <a:schemeClr val="accent4"/>
              </a:buClr>
              <a:buFont typeface="Arial" pitchFamily="34" charset="0"/>
              <a:buChar char="•"/>
              <a:defRPr/>
            </a:pPr>
            <a:endParaRPr lang="en-US" sz="1400" dirty="0">
              <a:solidFill>
                <a:srgbClr val="002776"/>
              </a:solidFill>
            </a:endParaRPr>
          </a:p>
          <a:p>
            <a:pPr lvl="1" indent="0" algn="just">
              <a:buNone/>
              <a:defRPr/>
            </a:pPr>
            <a:endParaRPr lang="en-US" sz="1400" dirty="0">
              <a:solidFill>
                <a:srgbClr val="002776"/>
              </a:solidFill>
            </a:endParaRPr>
          </a:p>
          <a:p>
            <a:pPr marL="171450" lvl="0" indent="-171450" algn="just">
              <a:buClr>
                <a:schemeClr val="accent4"/>
              </a:buClr>
              <a:buFont typeface="Arial" pitchFamily="34" charset="0"/>
              <a:buChar char="•"/>
              <a:defRPr/>
            </a:pPr>
            <a:r>
              <a:rPr lang="en-US" sz="1600" b="1" dirty="0" smtClean="0">
                <a:solidFill>
                  <a:srgbClr val="002776"/>
                </a:solidFill>
              </a:rPr>
              <a:t>Pair removal</a:t>
            </a:r>
          </a:p>
          <a:p>
            <a:pPr marL="361919" lvl="1" indent="-171450" algn="just">
              <a:buClr>
                <a:schemeClr val="accent4"/>
              </a:buClr>
              <a:buFont typeface="Arial" pitchFamily="34" charset="0"/>
              <a:buChar char="•"/>
              <a:defRPr/>
            </a:pPr>
            <a:r>
              <a:rPr lang="en-US" sz="1400" dirty="0" smtClean="0">
                <a:solidFill>
                  <a:srgbClr val="002776"/>
                </a:solidFill>
              </a:rPr>
              <a:t>The user-device pair is removed from the webserver and no longer in the list of devices.</a:t>
            </a:r>
            <a:endParaRPr kumimoji="0" lang="en-US" sz="1400" b="0" i="0" u="none" strike="noStrike" kern="1200" cap="none" spc="0" normalizeH="0" baseline="0" noProof="0" dirty="0" smtClean="0">
              <a:ln>
                <a:noFill/>
              </a:ln>
              <a:solidFill>
                <a:srgbClr val="002776"/>
              </a:solidFill>
              <a:effectLst/>
              <a:uLnTx/>
              <a:uFillTx/>
              <a:latin typeface="Arial"/>
            </a:endParaRPr>
          </a:p>
          <a:p>
            <a:pPr algn="just">
              <a:buClr>
                <a:srgbClr val="00A1DE"/>
              </a:buClr>
              <a:defRPr/>
            </a:pPr>
            <a:endParaRPr kumimoji="0" lang="en-US" sz="1600" b="0" i="0" u="none" strike="noStrike" kern="1200" cap="none" spc="0" normalizeH="0" baseline="0" noProof="0" dirty="0" smtClean="0">
              <a:ln>
                <a:noFill/>
              </a:ln>
              <a:solidFill>
                <a:srgbClr val="002776"/>
              </a:solidFill>
              <a:effectLst/>
              <a:uLnTx/>
              <a:uFillTx/>
              <a:latin typeface="Arial"/>
              <a:ea typeface="+mj-ea"/>
              <a:cs typeface="+mj-cs"/>
            </a:endParaRPr>
          </a:p>
          <a:p>
            <a:pPr marL="171450" lvl="0" indent="-171450" algn="just">
              <a:buClr>
                <a:schemeClr val="accent4"/>
              </a:buClr>
              <a:buFont typeface="Arial" pitchFamily="34" charset="0"/>
              <a:buChar char="•"/>
              <a:defRPr/>
            </a:pPr>
            <a:r>
              <a:rPr lang="en-US" sz="1600" b="1" dirty="0" smtClean="0">
                <a:solidFill>
                  <a:srgbClr val="002776"/>
                </a:solidFill>
              </a:rPr>
              <a:t>Notification</a:t>
            </a:r>
            <a:endParaRPr lang="en-US" sz="1600" b="1" dirty="0">
              <a:solidFill>
                <a:srgbClr val="002776"/>
              </a:solidFill>
            </a:endParaRPr>
          </a:p>
          <a:p>
            <a:pPr marL="361919" lvl="1" indent="-171450" algn="just">
              <a:buClr>
                <a:schemeClr val="accent4"/>
              </a:buClr>
              <a:buFont typeface="Arial" pitchFamily="34" charset="0"/>
              <a:buChar char="•"/>
              <a:defRPr/>
            </a:pPr>
            <a:r>
              <a:rPr lang="en-US" sz="1400" dirty="0">
                <a:solidFill>
                  <a:srgbClr val="002776"/>
                </a:solidFill>
              </a:rPr>
              <a:t>The user </a:t>
            </a:r>
            <a:r>
              <a:rPr lang="en-US" sz="1400" dirty="0" smtClean="0">
                <a:solidFill>
                  <a:srgbClr val="002776"/>
                </a:solidFill>
              </a:rPr>
              <a:t>is requested to remove the user from his device. (this is not possible in case the device has been lost or stolen but is also not necessary as the certificate is revoked in any case)</a:t>
            </a:r>
            <a:endParaRPr lang="en-US" sz="1400" dirty="0">
              <a:solidFill>
                <a:srgbClr val="002776"/>
              </a:solidFill>
            </a:endParaRPr>
          </a:p>
          <a:p>
            <a:pPr lvl="1" indent="0" algn="just">
              <a:buClr>
                <a:schemeClr val="tx2">
                  <a:lumMod val="40000"/>
                  <a:lumOff val="60000"/>
                </a:schemeClr>
              </a:buClr>
              <a:buNone/>
              <a:defRPr/>
            </a:pPr>
            <a:endParaRPr lang="en-US" sz="1400" dirty="0" smtClean="0">
              <a:solidFill>
                <a:srgbClr val="002776"/>
              </a:solidFill>
            </a:endParaRPr>
          </a:p>
        </p:txBody>
      </p:sp>
      <p:sp>
        <p:nvSpPr>
          <p:cNvPr id="10" name="Title 1"/>
          <p:cNvSpPr txBox="1">
            <a:spLocks/>
          </p:cNvSpPr>
          <p:nvPr/>
        </p:nvSpPr>
        <p:spPr>
          <a:xfrm>
            <a:off x="449263" y="396875"/>
            <a:ext cx="9266237" cy="714375"/>
          </a:xfrm>
          <a:prstGeom prst="rect">
            <a:avLst/>
          </a:prstGeom>
        </p:spPr>
        <p:txBody>
          <a:bodyPr/>
          <a:lstStyle>
            <a:lvl1pPr algn="l" defTabSz="1019175" rtl="0" eaLnBrk="1" fontAlgn="base" hangingPunct="1">
              <a:lnSpc>
                <a:spcPts val="3400"/>
              </a:lnSpc>
              <a:spcBef>
                <a:spcPct val="0"/>
              </a:spcBef>
              <a:spcAft>
                <a:spcPct val="0"/>
              </a:spcAft>
              <a:defRPr sz="2600" b="1">
                <a:solidFill>
                  <a:schemeClr val="tx2"/>
                </a:solidFill>
                <a:latin typeface="+mj-lt"/>
                <a:ea typeface="+mj-ea"/>
                <a:cs typeface="+mj-cs"/>
              </a:defRPr>
            </a:lvl1pPr>
            <a:lvl2pPr algn="l" defTabSz="1019175" rtl="0" eaLnBrk="1" fontAlgn="base" hangingPunct="1">
              <a:lnSpc>
                <a:spcPts val="3400"/>
              </a:lnSpc>
              <a:spcBef>
                <a:spcPct val="0"/>
              </a:spcBef>
              <a:spcAft>
                <a:spcPct val="0"/>
              </a:spcAft>
              <a:defRPr sz="2600" b="1">
                <a:solidFill>
                  <a:schemeClr val="tx2"/>
                </a:solidFill>
                <a:latin typeface="Arial" charset="0"/>
              </a:defRPr>
            </a:lvl2pPr>
            <a:lvl3pPr algn="l" defTabSz="1019175" rtl="0" eaLnBrk="1" fontAlgn="base" hangingPunct="1">
              <a:lnSpc>
                <a:spcPts val="3400"/>
              </a:lnSpc>
              <a:spcBef>
                <a:spcPct val="0"/>
              </a:spcBef>
              <a:spcAft>
                <a:spcPct val="0"/>
              </a:spcAft>
              <a:defRPr sz="2600" b="1">
                <a:solidFill>
                  <a:schemeClr val="tx2"/>
                </a:solidFill>
                <a:latin typeface="Arial" charset="0"/>
              </a:defRPr>
            </a:lvl3pPr>
            <a:lvl4pPr algn="l" defTabSz="1019175" rtl="0" eaLnBrk="1" fontAlgn="base" hangingPunct="1">
              <a:lnSpc>
                <a:spcPts val="3400"/>
              </a:lnSpc>
              <a:spcBef>
                <a:spcPct val="0"/>
              </a:spcBef>
              <a:spcAft>
                <a:spcPct val="0"/>
              </a:spcAft>
              <a:defRPr sz="2600" b="1">
                <a:solidFill>
                  <a:schemeClr val="tx2"/>
                </a:solidFill>
                <a:latin typeface="Arial" charset="0"/>
              </a:defRPr>
            </a:lvl4pPr>
            <a:lvl5pPr algn="l" defTabSz="1019175" rtl="0" eaLnBrk="1" fontAlgn="base" hangingPunct="1">
              <a:lnSpc>
                <a:spcPts val="3400"/>
              </a:lnSpc>
              <a:spcBef>
                <a:spcPct val="0"/>
              </a:spcBef>
              <a:spcAft>
                <a:spcPct val="0"/>
              </a:spcAft>
              <a:defRPr sz="2600" b="1">
                <a:solidFill>
                  <a:schemeClr val="tx2"/>
                </a:solidFill>
                <a:latin typeface="Arial" charset="0"/>
              </a:defRPr>
            </a:lvl5pPr>
            <a:lvl6pPr marL="457200" algn="l" defTabSz="1019175" rtl="0" eaLnBrk="1" fontAlgn="base" hangingPunct="1">
              <a:lnSpc>
                <a:spcPts val="3400"/>
              </a:lnSpc>
              <a:spcBef>
                <a:spcPct val="0"/>
              </a:spcBef>
              <a:spcAft>
                <a:spcPct val="0"/>
              </a:spcAft>
              <a:defRPr sz="2600" b="1">
                <a:solidFill>
                  <a:schemeClr val="tx2"/>
                </a:solidFill>
                <a:latin typeface="Arial" charset="0"/>
              </a:defRPr>
            </a:lvl6pPr>
            <a:lvl7pPr marL="914400" algn="l" defTabSz="1019175" rtl="0" eaLnBrk="1" fontAlgn="base" hangingPunct="1">
              <a:lnSpc>
                <a:spcPts val="3400"/>
              </a:lnSpc>
              <a:spcBef>
                <a:spcPct val="0"/>
              </a:spcBef>
              <a:spcAft>
                <a:spcPct val="0"/>
              </a:spcAft>
              <a:defRPr sz="2600" b="1">
                <a:solidFill>
                  <a:schemeClr val="tx2"/>
                </a:solidFill>
                <a:latin typeface="Arial" charset="0"/>
              </a:defRPr>
            </a:lvl7pPr>
            <a:lvl8pPr marL="1371600" algn="l" defTabSz="1019175" rtl="0" eaLnBrk="1" fontAlgn="base" hangingPunct="1">
              <a:lnSpc>
                <a:spcPts val="3400"/>
              </a:lnSpc>
              <a:spcBef>
                <a:spcPct val="0"/>
              </a:spcBef>
              <a:spcAft>
                <a:spcPct val="0"/>
              </a:spcAft>
              <a:defRPr sz="2600" b="1">
                <a:solidFill>
                  <a:schemeClr val="tx2"/>
                </a:solidFill>
                <a:latin typeface="Arial" charset="0"/>
              </a:defRPr>
            </a:lvl8pPr>
            <a:lvl9pPr marL="1828800" algn="l" defTabSz="1019175" rtl="0" eaLnBrk="1" fontAlgn="base" hangingPunct="1">
              <a:lnSpc>
                <a:spcPts val="3400"/>
              </a:lnSpc>
              <a:spcBef>
                <a:spcPct val="0"/>
              </a:spcBef>
              <a:spcAft>
                <a:spcPct val="0"/>
              </a:spcAft>
              <a:defRPr sz="2600" b="1">
                <a:solidFill>
                  <a:schemeClr val="tx2"/>
                </a:solidFill>
                <a:latin typeface="Arial" charset="0"/>
              </a:defRPr>
            </a:lvl9pPr>
          </a:lstStyle>
          <a:p>
            <a:r>
              <a:rPr lang="en-US" kern="0" dirty="0" smtClean="0"/>
              <a:t>Process P2.1: Remove pair: remove device (on website)</a:t>
            </a:r>
            <a:endParaRPr lang="en-US" kern="0" dirty="0"/>
          </a:p>
        </p:txBody>
      </p:sp>
      <p:sp>
        <p:nvSpPr>
          <p:cNvPr id="12" name="Chevron 11"/>
          <p:cNvSpPr/>
          <p:nvPr/>
        </p:nvSpPr>
        <p:spPr>
          <a:xfrm rot="5400000">
            <a:off x="612701" y="3691812"/>
            <a:ext cx="1245275" cy="1774657"/>
          </a:xfrm>
          <a:prstGeom prst="chevron">
            <a:avLst>
              <a:gd name="adj" fmla="val 27974"/>
            </a:avLst>
          </a:prstGeom>
          <a:solidFill>
            <a:srgbClr val="002776"/>
          </a:solidFill>
          <a:ln w="25400" cap="flat" cmpd="sng" algn="ctr">
            <a:solidFill>
              <a:srgbClr val="002776">
                <a:shade val="50000"/>
              </a:srgbClr>
            </a:solidFill>
            <a:prstDash val="solid"/>
          </a:ln>
          <a:effectLst/>
        </p:spPr>
        <p:txBody>
          <a:bodyPr vert="vert270" rtlCol="0" anchor="ctr"/>
          <a:lstStyle/>
          <a:p>
            <a:pPr algn="ctr" defTabSz="914253" fontAlgn="auto">
              <a:spcBef>
                <a:spcPts val="0"/>
              </a:spcBef>
              <a:spcAft>
                <a:spcPts val="0"/>
              </a:spcAft>
            </a:pPr>
            <a:r>
              <a:rPr lang="en-US" sz="1600" kern="0" dirty="0" smtClean="0">
                <a:solidFill>
                  <a:srgbClr val="FFFFFF"/>
                </a:solidFill>
                <a:latin typeface="Arial"/>
              </a:rPr>
              <a:t>Notification</a:t>
            </a:r>
            <a:endParaRPr lang="en-US" sz="1600" kern="0" dirty="0">
              <a:solidFill>
                <a:srgbClr val="FFFFFF"/>
              </a:solidFill>
              <a:latin typeface="Arial"/>
            </a:endParaRPr>
          </a:p>
        </p:txBody>
      </p:sp>
      <p:sp>
        <p:nvSpPr>
          <p:cNvPr id="13" name="Chevron 12"/>
          <p:cNvSpPr/>
          <p:nvPr/>
        </p:nvSpPr>
        <p:spPr>
          <a:xfrm rot="5400000">
            <a:off x="612707" y="2709366"/>
            <a:ext cx="1245275" cy="1774657"/>
          </a:xfrm>
          <a:prstGeom prst="chevron">
            <a:avLst>
              <a:gd name="adj" fmla="val 27974"/>
            </a:avLst>
          </a:prstGeom>
          <a:solidFill>
            <a:schemeClr val="accent2">
              <a:lumMod val="50000"/>
            </a:schemeClr>
          </a:solidFill>
          <a:ln w="25400" cap="flat" cmpd="sng" algn="ctr">
            <a:solidFill>
              <a:srgbClr val="3C8A2E">
                <a:shade val="50000"/>
              </a:srgbClr>
            </a:solidFill>
            <a:prstDash val="solid"/>
          </a:ln>
          <a:effectLst/>
        </p:spPr>
        <p:txBody>
          <a:bodyPr vert="vert270" rtlCol="0" anchor="ctr"/>
          <a:lstStyle/>
          <a:p>
            <a:pPr algn="ctr" defTabSz="914253" fontAlgn="auto">
              <a:spcBef>
                <a:spcPts val="0"/>
              </a:spcBef>
              <a:spcAft>
                <a:spcPts val="0"/>
              </a:spcAft>
            </a:pPr>
            <a:r>
              <a:rPr lang="en-US" sz="1600" kern="0" dirty="0" smtClean="0">
                <a:solidFill>
                  <a:srgbClr val="FFFFFF"/>
                </a:solidFill>
                <a:latin typeface="Arial"/>
                <a:cs typeface="+mn-cs"/>
              </a:rPr>
              <a:t>Pair removal</a:t>
            </a:r>
            <a:endParaRPr lang="en-US" sz="1600" kern="0" dirty="0">
              <a:solidFill>
                <a:srgbClr val="FFFFFF"/>
              </a:solidFill>
              <a:latin typeface="Arial"/>
              <a:cs typeface="+mn-cs"/>
            </a:endParaRPr>
          </a:p>
        </p:txBody>
      </p:sp>
    </p:spTree>
    <p:extLst>
      <p:ext uri="{BB962C8B-B14F-4D97-AF65-F5344CB8AC3E}">
        <p14:creationId xmlns:p14="http://schemas.microsoft.com/office/powerpoint/2010/main" val="284674591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ACB2A8E-F4CA-482B-AE02-265F0DCA2220}" type="slidenum">
              <a:rPr lang="en-US" smtClean="0"/>
              <a:pPr/>
              <a:t>9</a:t>
            </a:fld>
            <a:endParaRPr lang="en-US" dirty="0"/>
          </a:p>
        </p:txBody>
      </p:sp>
      <p:sp>
        <p:nvSpPr>
          <p:cNvPr id="4" name="Footer Placeholder 3"/>
          <p:cNvSpPr>
            <a:spLocks noGrp="1"/>
          </p:cNvSpPr>
          <p:nvPr>
            <p:ph type="ftr" sz="quarter" idx="11"/>
          </p:nvPr>
        </p:nvSpPr>
        <p:spPr/>
        <p:txBody>
          <a:bodyPr/>
          <a:lstStyle/>
          <a:p>
            <a:r>
              <a:rPr lang="en-US" dirty="0" smtClean="0"/>
              <a:t> Confidential - For internal use only!</a:t>
            </a:r>
            <a:endParaRPr lang="en-US" dirty="0"/>
          </a:p>
        </p:txBody>
      </p:sp>
      <p:sp>
        <p:nvSpPr>
          <p:cNvPr id="5" name="Chevron 4"/>
          <p:cNvSpPr/>
          <p:nvPr/>
        </p:nvSpPr>
        <p:spPr>
          <a:xfrm rot="5400000">
            <a:off x="612707" y="727047"/>
            <a:ext cx="1245275" cy="1774657"/>
          </a:xfrm>
          <a:prstGeom prst="chevron">
            <a:avLst>
              <a:gd name="adj" fmla="val 27974"/>
            </a:avLst>
          </a:prstGeom>
          <a:solidFill>
            <a:srgbClr val="92D400"/>
          </a:solidFill>
          <a:ln w="25400" cap="flat" cmpd="sng" algn="ctr">
            <a:solidFill>
              <a:schemeClr val="accent4"/>
            </a:solidFill>
            <a:prstDash val="solid"/>
          </a:ln>
          <a:effectLst/>
        </p:spPr>
        <p:txBody>
          <a:bodyPr vert="vert270" rtlCol="0" anchor="ctr"/>
          <a:lstStyle/>
          <a:p>
            <a:pPr marL="0" marR="0" lvl="0" indent="0" algn="ctr" defTabSz="914253" eaLnBrk="1" fontAlgn="auto" latinLnBrk="0" hangingPunct="1">
              <a:lnSpc>
                <a:spcPct val="100000"/>
              </a:lnSpc>
              <a:spcBef>
                <a:spcPts val="0"/>
              </a:spcBef>
              <a:spcAft>
                <a:spcPts val="0"/>
              </a:spcAft>
              <a:buClrTx/>
              <a:buSzTx/>
              <a:buFontTx/>
              <a:buNone/>
              <a:tabLst/>
              <a:defRPr/>
            </a:pPr>
            <a:r>
              <a:rPr lang="en-US" sz="1600" kern="0" dirty="0" smtClean="0">
                <a:solidFill>
                  <a:srgbClr val="FFFFFF"/>
                </a:solidFill>
                <a:latin typeface="Arial"/>
              </a:rPr>
              <a:t>Start up app</a:t>
            </a:r>
            <a:r>
              <a:rPr lang="en-US" sz="1600" kern="0" dirty="0" smtClean="0">
                <a:solidFill>
                  <a:srgbClr val="FFFFFF"/>
                </a:solidFill>
                <a:latin typeface="Arial"/>
              </a:rPr>
              <a:t> &amp; remove user</a:t>
            </a:r>
            <a:endParaRPr lang="en-US" sz="1600" kern="0" dirty="0">
              <a:solidFill>
                <a:srgbClr val="FFFFFF"/>
              </a:solidFill>
              <a:latin typeface="Arial"/>
            </a:endParaRPr>
          </a:p>
        </p:txBody>
      </p:sp>
      <p:sp>
        <p:nvSpPr>
          <p:cNvPr id="8" name="Chevron 7"/>
          <p:cNvSpPr/>
          <p:nvPr/>
        </p:nvSpPr>
        <p:spPr>
          <a:xfrm rot="5400000">
            <a:off x="612702" y="1726492"/>
            <a:ext cx="1245275" cy="1774657"/>
          </a:xfrm>
          <a:prstGeom prst="chevron">
            <a:avLst>
              <a:gd name="adj" fmla="val 27974"/>
            </a:avLst>
          </a:prstGeom>
          <a:solidFill>
            <a:schemeClr val="accent4"/>
          </a:solidFill>
          <a:ln w="25400" cap="flat" cmpd="sng" algn="ctr">
            <a:solidFill>
              <a:schemeClr val="accent2">
                <a:lumMod val="50000"/>
              </a:schemeClr>
            </a:solidFill>
            <a:prstDash val="solid"/>
          </a:ln>
          <a:effectLst/>
        </p:spPr>
        <p:txBody>
          <a:bodyPr vert="vert270" rtlCol="0" anchor="ctr"/>
          <a:lstStyle/>
          <a:p>
            <a:pPr marL="0" marR="0" lvl="0" indent="0" algn="ctr" defTabSz="914253" eaLnBrk="1" fontAlgn="auto" latinLnBrk="0" hangingPunct="1">
              <a:lnSpc>
                <a:spcPct val="100000"/>
              </a:lnSpc>
              <a:spcBef>
                <a:spcPts val="0"/>
              </a:spcBef>
              <a:spcAft>
                <a:spcPts val="0"/>
              </a:spcAft>
              <a:buClrTx/>
              <a:buSzTx/>
              <a:buFontTx/>
              <a:buNone/>
              <a:tabLst/>
              <a:defRPr/>
            </a:pPr>
            <a:r>
              <a:rPr lang="en-US" sz="1600" kern="0" dirty="0" smtClean="0">
                <a:solidFill>
                  <a:srgbClr val="FFFFFF"/>
                </a:solidFill>
                <a:latin typeface="Arial"/>
              </a:rPr>
              <a:t>Device update</a:t>
            </a:r>
            <a:endParaRPr lang="en-US" sz="1600" kern="0" dirty="0">
              <a:solidFill>
                <a:srgbClr val="FFFFFF"/>
              </a:solidFill>
              <a:latin typeface="Arial"/>
            </a:endParaRPr>
          </a:p>
        </p:txBody>
      </p:sp>
      <p:sp>
        <p:nvSpPr>
          <p:cNvPr id="9" name="Text Placeholder 2"/>
          <p:cNvSpPr txBox="1">
            <a:spLocks/>
          </p:cNvSpPr>
          <p:nvPr/>
        </p:nvSpPr>
        <p:spPr>
          <a:xfrm>
            <a:off x="2306857" y="1369091"/>
            <a:ext cx="7110164" cy="3832687"/>
          </a:xfrm>
          <a:prstGeom prst="rect">
            <a:avLst/>
          </a:prstGeom>
        </p:spPr>
        <p:txBody>
          <a:bodyPr vert="horz" lIns="91426" tIns="45712" rIns="91426" bIns="45712" rtlCol="0">
            <a:normAutofit/>
          </a:bodyPr>
          <a:lstStyle>
            <a:lvl1pPr marL="0" marR="0" indent="0" algn="l" defTabSz="957110" rtl="0" eaLnBrk="1" fontAlgn="base" latinLnBrk="0" hangingPunct="1">
              <a:lnSpc>
                <a:spcPct val="100000"/>
              </a:lnSpc>
              <a:spcBef>
                <a:spcPts val="0"/>
              </a:spcBef>
              <a:spcAft>
                <a:spcPct val="0"/>
              </a:spcAft>
              <a:buClrTx/>
              <a:buSzTx/>
              <a:buFont typeface="Arial" charset="0"/>
              <a:buNone/>
              <a:tabLst/>
              <a:defRPr lang="en-US" sz="1100" b="0" kern="1200" baseline="0">
                <a:solidFill>
                  <a:schemeClr val="tx2"/>
                </a:solidFill>
                <a:latin typeface="+mn-lt"/>
                <a:ea typeface="+mn-ea"/>
                <a:cs typeface="+mn-cs"/>
              </a:defRPr>
            </a:lvl1pPr>
            <a:lvl2pPr marL="190469" marR="0" indent="-190469" algn="l" defTabSz="957110" rtl="0" eaLnBrk="1" fontAlgn="base" latinLnBrk="0" hangingPunct="1">
              <a:lnSpc>
                <a:spcPct val="100000"/>
              </a:lnSpc>
              <a:spcBef>
                <a:spcPts val="0"/>
              </a:spcBef>
              <a:spcAft>
                <a:spcPct val="0"/>
              </a:spcAft>
              <a:buClrTx/>
              <a:buSzTx/>
              <a:buFont typeface="Arial" charset="0"/>
              <a:buChar char="•"/>
              <a:tabLst/>
              <a:defRPr lang="en-US" sz="1100" kern="1200" dirty="0">
                <a:solidFill>
                  <a:schemeClr val="tx2"/>
                </a:solidFill>
                <a:latin typeface="+mn-lt"/>
                <a:ea typeface="+mj-ea"/>
                <a:cs typeface="+mj-cs"/>
              </a:defRPr>
            </a:lvl2pPr>
            <a:lvl3pPr marL="373003" marR="0" indent="-182534" algn="l" defTabSz="957110" rtl="0" eaLnBrk="1" fontAlgn="base" latinLnBrk="0" hangingPunct="1">
              <a:lnSpc>
                <a:spcPct val="100000"/>
              </a:lnSpc>
              <a:spcBef>
                <a:spcPts val="0"/>
              </a:spcBef>
              <a:spcAft>
                <a:spcPct val="0"/>
              </a:spcAft>
              <a:buClrTx/>
              <a:buSzTx/>
              <a:buFont typeface="Arial" charset="0"/>
              <a:buChar char="‒"/>
              <a:tabLst/>
              <a:defRPr lang="en-US" sz="1100" kern="1200" dirty="0">
                <a:solidFill>
                  <a:schemeClr val="tx2"/>
                </a:solidFill>
                <a:latin typeface="+mn-lt"/>
                <a:ea typeface="+mj-ea"/>
                <a:cs typeface="+mj-cs"/>
              </a:defRPr>
            </a:lvl3pPr>
            <a:lvl4pPr marL="565059" marR="0" indent="-190469" algn="l" defTabSz="957110" rtl="0" eaLnBrk="1" fontAlgn="base" latinLnBrk="0" hangingPunct="1">
              <a:lnSpc>
                <a:spcPct val="100000"/>
              </a:lnSpc>
              <a:spcBef>
                <a:spcPts val="0"/>
              </a:spcBef>
              <a:spcAft>
                <a:spcPct val="0"/>
              </a:spcAft>
              <a:buClrTx/>
              <a:buSzTx/>
              <a:buFont typeface="Arial" charset="0"/>
              <a:buChar char="•"/>
              <a:tabLst/>
              <a:defRPr lang="en-US" sz="1100" kern="1200" dirty="0">
                <a:solidFill>
                  <a:schemeClr val="tx2"/>
                </a:solidFill>
                <a:latin typeface="+mn-lt"/>
                <a:ea typeface="+mj-ea"/>
                <a:cs typeface="+mj-cs"/>
              </a:defRPr>
            </a:lvl4pPr>
            <a:lvl5pPr marL="744419" marR="0" indent="-179359" algn="l" defTabSz="957110" rtl="0" eaLnBrk="1" fontAlgn="base" latinLnBrk="0" hangingPunct="1">
              <a:lnSpc>
                <a:spcPct val="100000"/>
              </a:lnSpc>
              <a:spcBef>
                <a:spcPts val="0"/>
              </a:spcBef>
              <a:spcAft>
                <a:spcPct val="0"/>
              </a:spcAft>
              <a:buClrTx/>
              <a:buSzTx/>
              <a:buFont typeface="Arial" charset="0"/>
              <a:buChar char="‒"/>
              <a:tabLst/>
              <a:defRPr lang="en-GB" sz="1100" kern="1200" dirty="0">
                <a:solidFill>
                  <a:schemeClr val="tx2"/>
                </a:solidFill>
                <a:latin typeface="+mn-lt"/>
                <a:ea typeface="+mj-ea"/>
                <a:cs typeface="+mj-cs"/>
              </a:defRPr>
            </a:lvl5pPr>
            <a:lvl6pPr marL="841471" indent="-171578" algn="l" defTabSz="859374"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539" indent="-173068" algn="l" defTabSz="859374"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164" indent="-162625" algn="l" defTabSz="859374"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740" indent="-171578" algn="l" defTabSz="859374"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a:lstStyle>
          <a:p>
            <a:pPr marL="171450" marR="0" lvl="0" indent="-171450" algn="just" defTabSz="957110" rtl="0" eaLnBrk="1" fontAlgn="base" latinLnBrk="0" hangingPunct="1">
              <a:lnSpc>
                <a:spcPct val="100000"/>
              </a:lnSpc>
              <a:spcBef>
                <a:spcPts val="0"/>
              </a:spcBef>
              <a:spcAft>
                <a:spcPct val="0"/>
              </a:spcAft>
              <a:buClr>
                <a:srgbClr val="00B050"/>
              </a:buClr>
              <a:buSzTx/>
              <a:buFont typeface="Arial" pitchFamily="34" charset="0"/>
              <a:buChar char="•"/>
              <a:tabLst/>
              <a:defRPr/>
            </a:pPr>
            <a:r>
              <a:rPr lang="en-US" sz="1600" b="1" dirty="0" smtClean="0">
                <a:solidFill>
                  <a:srgbClr val="002776"/>
                </a:solidFill>
                <a:latin typeface="Arial"/>
              </a:rPr>
              <a:t>Start up app &amp; remove user</a:t>
            </a:r>
            <a:endParaRPr kumimoji="0" lang="en-US" sz="1600" b="1" i="0" u="none" strike="noStrike" kern="1200" cap="none" spc="0" normalizeH="0" baseline="0" noProof="0" dirty="0" smtClean="0">
              <a:ln>
                <a:noFill/>
              </a:ln>
              <a:solidFill>
                <a:srgbClr val="002776"/>
              </a:solidFill>
              <a:effectLst/>
              <a:uLnTx/>
              <a:uFillTx/>
              <a:latin typeface="Arial"/>
            </a:endParaRPr>
          </a:p>
          <a:p>
            <a:pPr marL="361919" lvl="1" indent="-171450" algn="just">
              <a:buClr>
                <a:srgbClr val="00B050"/>
              </a:buClr>
              <a:buFont typeface="Arial" pitchFamily="34" charset="0"/>
              <a:buChar char="•"/>
            </a:pPr>
            <a:r>
              <a:rPr kumimoji="0" lang="en-US" sz="1400" b="0" i="0" u="none" strike="noStrike" kern="1200" cap="none" spc="0" normalizeH="0" baseline="0" noProof="0" dirty="0" smtClean="0">
                <a:ln>
                  <a:noFill/>
                </a:ln>
                <a:solidFill>
                  <a:srgbClr val="002776"/>
                </a:solidFill>
                <a:effectLst/>
                <a:uLnTx/>
                <a:uFillTx/>
                <a:latin typeface="Arial"/>
              </a:rPr>
              <a:t>User starts up</a:t>
            </a:r>
            <a:r>
              <a:rPr kumimoji="0" lang="en-US" sz="1400" b="0" i="0" u="none" strike="noStrike" kern="1200" cap="none" spc="0" normalizeH="0" noProof="0" dirty="0" smtClean="0">
                <a:ln>
                  <a:noFill/>
                </a:ln>
                <a:solidFill>
                  <a:srgbClr val="002776"/>
                </a:solidFill>
                <a:effectLst/>
                <a:uLnTx/>
                <a:uFillTx/>
                <a:latin typeface="Arial"/>
              </a:rPr>
              <a:t> the app and selects remove user.</a:t>
            </a:r>
            <a:endParaRPr kumimoji="0" lang="en-US" sz="1400" b="0" i="0" u="none" strike="noStrike" kern="1200" cap="none" spc="0" normalizeH="0" baseline="0" dirty="0" smtClean="0">
              <a:ln>
                <a:noFill/>
              </a:ln>
              <a:solidFill>
                <a:srgbClr val="002776"/>
              </a:solidFill>
              <a:effectLst/>
              <a:uLnTx/>
              <a:uFillTx/>
              <a:latin typeface="Arial"/>
            </a:endParaRPr>
          </a:p>
          <a:p>
            <a:pPr lvl="1" indent="0" algn="just">
              <a:buClr>
                <a:schemeClr val="accent4"/>
              </a:buClr>
              <a:buNone/>
              <a:defRPr/>
            </a:pPr>
            <a:endParaRPr lang="en-US" sz="1400" dirty="0">
              <a:solidFill>
                <a:srgbClr val="002776"/>
              </a:solidFill>
            </a:endParaRPr>
          </a:p>
          <a:p>
            <a:pPr lvl="1" indent="0" algn="just">
              <a:buNone/>
              <a:defRPr/>
            </a:pPr>
            <a:endParaRPr lang="en-US" sz="1400" dirty="0">
              <a:solidFill>
                <a:srgbClr val="002776"/>
              </a:solidFill>
            </a:endParaRPr>
          </a:p>
          <a:p>
            <a:pPr marL="171450" lvl="0" indent="-171450" algn="just">
              <a:buClr>
                <a:schemeClr val="accent4"/>
              </a:buClr>
              <a:buFont typeface="Arial" pitchFamily="34" charset="0"/>
              <a:buChar char="•"/>
              <a:defRPr/>
            </a:pPr>
            <a:r>
              <a:rPr lang="en-US" sz="1600" b="1" dirty="0" smtClean="0">
                <a:solidFill>
                  <a:srgbClr val="002776"/>
                </a:solidFill>
              </a:rPr>
              <a:t>Device update</a:t>
            </a:r>
          </a:p>
          <a:p>
            <a:pPr marL="361919" lvl="1" indent="-171450" algn="just">
              <a:buClr>
                <a:schemeClr val="accent4"/>
              </a:buClr>
              <a:buFont typeface="Arial" pitchFamily="34" charset="0"/>
              <a:buChar char="•"/>
              <a:defRPr/>
            </a:pPr>
            <a:r>
              <a:rPr lang="en-US" sz="1400" dirty="0" smtClean="0">
                <a:solidFill>
                  <a:srgbClr val="002776"/>
                </a:solidFill>
              </a:rPr>
              <a:t>After verification that the webserver has received the removal request, the </a:t>
            </a:r>
            <a:r>
              <a:rPr lang="en-US" sz="1400" dirty="0">
                <a:solidFill>
                  <a:srgbClr val="002776"/>
                </a:solidFill>
              </a:rPr>
              <a:t>user &amp; it’s corresponding certificate is removed from the </a:t>
            </a:r>
            <a:r>
              <a:rPr lang="en-US" sz="1400" dirty="0" smtClean="0">
                <a:solidFill>
                  <a:srgbClr val="002776"/>
                </a:solidFill>
              </a:rPr>
              <a:t>device.</a:t>
            </a:r>
          </a:p>
          <a:p>
            <a:pPr lvl="1" indent="0" algn="just">
              <a:buClr>
                <a:schemeClr val="accent4"/>
              </a:buClr>
              <a:buNone/>
              <a:defRPr/>
            </a:pPr>
            <a:endParaRPr lang="en-US" sz="1400" dirty="0" smtClean="0">
              <a:solidFill>
                <a:srgbClr val="002776"/>
              </a:solidFill>
            </a:endParaRPr>
          </a:p>
          <a:p>
            <a:pPr lvl="1" indent="0" algn="just">
              <a:buClr>
                <a:srgbClr val="00B050"/>
              </a:buClr>
              <a:buNone/>
            </a:pPr>
            <a:endParaRPr lang="en-US" sz="1400" dirty="0">
              <a:solidFill>
                <a:srgbClr val="002776"/>
              </a:solidFill>
            </a:endParaRPr>
          </a:p>
          <a:p>
            <a:pPr marL="171450" indent="-171450" algn="just">
              <a:buClr>
                <a:schemeClr val="accent4"/>
              </a:buClr>
              <a:buFont typeface="Arial" pitchFamily="34" charset="0"/>
              <a:buChar char="•"/>
              <a:defRPr/>
            </a:pPr>
            <a:r>
              <a:rPr lang="en-US" sz="1600" b="1" dirty="0">
                <a:solidFill>
                  <a:srgbClr val="002776"/>
                </a:solidFill>
              </a:rPr>
              <a:t>Revoke certificate</a:t>
            </a:r>
          </a:p>
          <a:p>
            <a:pPr marL="361919" lvl="1" indent="-171450" algn="just">
              <a:buClr>
                <a:schemeClr val="accent4"/>
              </a:buClr>
              <a:buFont typeface="Arial" pitchFamily="34" charset="0"/>
              <a:buChar char="•"/>
              <a:defRPr/>
            </a:pPr>
            <a:r>
              <a:rPr lang="en-US" sz="1400" dirty="0">
                <a:solidFill>
                  <a:srgbClr val="002776"/>
                </a:solidFill>
              </a:rPr>
              <a:t>The certificate authority (CA) revokes the certificate linked to the user-device pair</a:t>
            </a:r>
            <a:r>
              <a:rPr lang="en-US" sz="1400" dirty="0" smtClean="0">
                <a:solidFill>
                  <a:srgbClr val="002776"/>
                </a:solidFill>
              </a:rPr>
              <a:t>.</a:t>
            </a:r>
            <a:endParaRPr lang="en-US" sz="1400" dirty="0">
              <a:solidFill>
                <a:srgbClr val="002776"/>
              </a:solidFill>
            </a:endParaRPr>
          </a:p>
          <a:p>
            <a:pPr marR="0" lvl="1" indent="0" algn="just" defTabSz="957110" rtl="0" eaLnBrk="1" fontAlgn="base" latinLnBrk="0" hangingPunct="1">
              <a:lnSpc>
                <a:spcPct val="100000"/>
              </a:lnSpc>
              <a:spcBef>
                <a:spcPts val="0"/>
              </a:spcBef>
              <a:spcAft>
                <a:spcPct val="0"/>
              </a:spcAft>
              <a:buClrTx/>
              <a:buSzTx/>
              <a:buNone/>
              <a:tabLst/>
              <a:defRPr/>
            </a:pPr>
            <a:endParaRPr kumimoji="0" lang="en-US" sz="1400" b="0" i="0" u="none" strike="noStrike" kern="1200" cap="none" spc="0" normalizeH="0" baseline="0" noProof="0" dirty="0" smtClean="0">
              <a:ln>
                <a:noFill/>
              </a:ln>
              <a:solidFill>
                <a:srgbClr val="002776"/>
              </a:solidFill>
              <a:effectLst/>
              <a:uLnTx/>
              <a:uFillTx/>
              <a:latin typeface="Arial"/>
            </a:endParaRPr>
          </a:p>
          <a:p>
            <a:pPr algn="just">
              <a:buClr>
                <a:srgbClr val="00A1DE"/>
              </a:buClr>
              <a:defRPr/>
            </a:pPr>
            <a:endParaRPr kumimoji="0" lang="en-US" sz="1600" b="0" i="0" u="none" strike="noStrike" kern="1200" cap="none" spc="0" normalizeH="0" baseline="0" noProof="0" dirty="0" smtClean="0">
              <a:ln>
                <a:noFill/>
              </a:ln>
              <a:solidFill>
                <a:srgbClr val="002776"/>
              </a:solidFill>
              <a:effectLst/>
              <a:uLnTx/>
              <a:uFillTx/>
              <a:latin typeface="Arial"/>
              <a:ea typeface="+mj-ea"/>
              <a:cs typeface="+mj-cs"/>
            </a:endParaRPr>
          </a:p>
          <a:p>
            <a:pPr marL="171450" lvl="0" indent="-171450" algn="just">
              <a:buClr>
                <a:schemeClr val="tx2">
                  <a:lumMod val="40000"/>
                  <a:lumOff val="60000"/>
                </a:schemeClr>
              </a:buClr>
              <a:buFont typeface="Arial" pitchFamily="34" charset="0"/>
              <a:buChar char="•"/>
              <a:defRPr/>
            </a:pPr>
            <a:r>
              <a:rPr lang="en-US" sz="1600" b="1" dirty="0" smtClean="0">
                <a:solidFill>
                  <a:srgbClr val="002776"/>
                </a:solidFill>
              </a:rPr>
              <a:t>Pair removal</a:t>
            </a:r>
          </a:p>
          <a:p>
            <a:pPr marL="361919" lvl="1" indent="-171450" algn="just">
              <a:buClr>
                <a:schemeClr val="tx2">
                  <a:lumMod val="40000"/>
                  <a:lumOff val="60000"/>
                </a:schemeClr>
              </a:buClr>
              <a:buFont typeface="Arial" pitchFamily="34" charset="0"/>
              <a:buChar char="•"/>
              <a:defRPr/>
            </a:pPr>
            <a:r>
              <a:rPr lang="en-US" sz="1400" dirty="0">
                <a:solidFill>
                  <a:srgbClr val="002776"/>
                </a:solidFill>
              </a:rPr>
              <a:t>The user-device pair is removed from the webserver and no longer in the list of devices.</a:t>
            </a:r>
          </a:p>
          <a:p>
            <a:pPr lvl="1" indent="0" algn="just">
              <a:buClr>
                <a:schemeClr val="tx2">
                  <a:lumMod val="40000"/>
                  <a:lumOff val="60000"/>
                </a:schemeClr>
              </a:buClr>
              <a:buNone/>
              <a:defRPr/>
            </a:pPr>
            <a:endParaRPr lang="en-US" sz="1400" dirty="0" smtClean="0">
              <a:solidFill>
                <a:srgbClr val="002776"/>
              </a:solidFill>
            </a:endParaRPr>
          </a:p>
        </p:txBody>
      </p:sp>
      <p:sp>
        <p:nvSpPr>
          <p:cNvPr id="10" name="Title 1"/>
          <p:cNvSpPr txBox="1">
            <a:spLocks/>
          </p:cNvSpPr>
          <p:nvPr/>
        </p:nvSpPr>
        <p:spPr>
          <a:xfrm>
            <a:off x="449263" y="396875"/>
            <a:ext cx="9266237" cy="714375"/>
          </a:xfrm>
          <a:prstGeom prst="rect">
            <a:avLst/>
          </a:prstGeom>
        </p:spPr>
        <p:txBody>
          <a:bodyPr/>
          <a:lstStyle>
            <a:lvl1pPr algn="l" defTabSz="1019175" rtl="0" eaLnBrk="1" fontAlgn="base" hangingPunct="1">
              <a:lnSpc>
                <a:spcPts val="3400"/>
              </a:lnSpc>
              <a:spcBef>
                <a:spcPct val="0"/>
              </a:spcBef>
              <a:spcAft>
                <a:spcPct val="0"/>
              </a:spcAft>
              <a:defRPr sz="2600" b="1">
                <a:solidFill>
                  <a:schemeClr val="tx2"/>
                </a:solidFill>
                <a:latin typeface="+mj-lt"/>
                <a:ea typeface="+mj-ea"/>
                <a:cs typeface="+mj-cs"/>
              </a:defRPr>
            </a:lvl1pPr>
            <a:lvl2pPr algn="l" defTabSz="1019175" rtl="0" eaLnBrk="1" fontAlgn="base" hangingPunct="1">
              <a:lnSpc>
                <a:spcPts val="3400"/>
              </a:lnSpc>
              <a:spcBef>
                <a:spcPct val="0"/>
              </a:spcBef>
              <a:spcAft>
                <a:spcPct val="0"/>
              </a:spcAft>
              <a:defRPr sz="2600" b="1">
                <a:solidFill>
                  <a:schemeClr val="tx2"/>
                </a:solidFill>
                <a:latin typeface="Arial" charset="0"/>
              </a:defRPr>
            </a:lvl2pPr>
            <a:lvl3pPr algn="l" defTabSz="1019175" rtl="0" eaLnBrk="1" fontAlgn="base" hangingPunct="1">
              <a:lnSpc>
                <a:spcPts val="3400"/>
              </a:lnSpc>
              <a:spcBef>
                <a:spcPct val="0"/>
              </a:spcBef>
              <a:spcAft>
                <a:spcPct val="0"/>
              </a:spcAft>
              <a:defRPr sz="2600" b="1">
                <a:solidFill>
                  <a:schemeClr val="tx2"/>
                </a:solidFill>
                <a:latin typeface="Arial" charset="0"/>
              </a:defRPr>
            </a:lvl3pPr>
            <a:lvl4pPr algn="l" defTabSz="1019175" rtl="0" eaLnBrk="1" fontAlgn="base" hangingPunct="1">
              <a:lnSpc>
                <a:spcPts val="3400"/>
              </a:lnSpc>
              <a:spcBef>
                <a:spcPct val="0"/>
              </a:spcBef>
              <a:spcAft>
                <a:spcPct val="0"/>
              </a:spcAft>
              <a:defRPr sz="2600" b="1">
                <a:solidFill>
                  <a:schemeClr val="tx2"/>
                </a:solidFill>
                <a:latin typeface="Arial" charset="0"/>
              </a:defRPr>
            </a:lvl4pPr>
            <a:lvl5pPr algn="l" defTabSz="1019175" rtl="0" eaLnBrk="1" fontAlgn="base" hangingPunct="1">
              <a:lnSpc>
                <a:spcPts val="3400"/>
              </a:lnSpc>
              <a:spcBef>
                <a:spcPct val="0"/>
              </a:spcBef>
              <a:spcAft>
                <a:spcPct val="0"/>
              </a:spcAft>
              <a:defRPr sz="2600" b="1">
                <a:solidFill>
                  <a:schemeClr val="tx2"/>
                </a:solidFill>
                <a:latin typeface="Arial" charset="0"/>
              </a:defRPr>
            </a:lvl5pPr>
            <a:lvl6pPr marL="457200" algn="l" defTabSz="1019175" rtl="0" eaLnBrk="1" fontAlgn="base" hangingPunct="1">
              <a:lnSpc>
                <a:spcPts val="3400"/>
              </a:lnSpc>
              <a:spcBef>
                <a:spcPct val="0"/>
              </a:spcBef>
              <a:spcAft>
                <a:spcPct val="0"/>
              </a:spcAft>
              <a:defRPr sz="2600" b="1">
                <a:solidFill>
                  <a:schemeClr val="tx2"/>
                </a:solidFill>
                <a:latin typeface="Arial" charset="0"/>
              </a:defRPr>
            </a:lvl6pPr>
            <a:lvl7pPr marL="914400" algn="l" defTabSz="1019175" rtl="0" eaLnBrk="1" fontAlgn="base" hangingPunct="1">
              <a:lnSpc>
                <a:spcPts val="3400"/>
              </a:lnSpc>
              <a:spcBef>
                <a:spcPct val="0"/>
              </a:spcBef>
              <a:spcAft>
                <a:spcPct val="0"/>
              </a:spcAft>
              <a:defRPr sz="2600" b="1">
                <a:solidFill>
                  <a:schemeClr val="tx2"/>
                </a:solidFill>
                <a:latin typeface="Arial" charset="0"/>
              </a:defRPr>
            </a:lvl7pPr>
            <a:lvl8pPr marL="1371600" algn="l" defTabSz="1019175" rtl="0" eaLnBrk="1" fontAlgn="base" hangingPunct="1">
              <a:lnSpc>
                <a:spcPts val="3400"/>
              </a:lnSpc>
              <a:spcBef>
                <a:spcPct val="0"/>
              </a:spcBef>
              <a:spcAft>
                <a:spcPct val="0"/>
              </a:spcAft>
              <a:defRPr sz="2600" b="1">
                <a:solidFill>
                  <a:schemeClr val="tx2"/>
                </a:solidFill>
                <a:latin typeface="Arial" charset="0"/>
              </a:defRPr>
            </a:lvl8pPr>
            <a:lvl9pPr marL="1828800" algn="l" defTabSz="1019175" rtl="0" eaLnBrk="1" fontAlgn="base" hangingPunct="1">
              <a:lnSpc>
                <a:spcPts val="3400"/>
              </a:lnSpc>
              <a:spcBef>
                <a:spcPct val="0"/>
              </a:spcBef>
              <a:spcAft>
                <a:spcPct val="0"/>
              </a:spcAft>
              <a:defRPr sz="2600" b="1">
                <a:solidFill>
                  <a:schemeClr val="tx2"/>
                </a:solidFill>
                <a:latin typeface="Arial" charset="0"/>
              </a:defRPr>
            </a:lvl9pPr>
          </a:lstStyle>
          <a:p>
            <a:r>
              <a:rPr lang="en-US" kern="0" dirty="0"/>
              <a:t>Process P2.2: Remove pair: remove user (on app)</a:t>
            </a:r>
            <a:endParaRPr lang="en-US" kern="0" dirty="0"/>
          </a:p>
        </p:txBody>
      </p:sp>
      <p:sp>
        <p:nvSpPr>
          <p:cNvPr id="12" name="Chevron 11"/>
          <p:cNvSpPr/>
          <p:nvPr/>
        </p:nvSpPr>
        <p:spPr>
          <a:xfrm rot="5400000">
            <a:off x="612701" y="3691812"/>
            <a:ext cx="1245275" cy="1774657"/>
          </a:xfrm>
          <a:prstGeom prst="chevron">
            <a:avLst>
              <a:gd name="adj" fmla="val 27974"/>
            </a:avLst>
          </a:prstGeom>
          <a:solidFill>
            <a:srgbClr val="002776"/>
          </a:solidFill>
          <a:ln w="25400" cap="flat" cmpd="sng" algn="ctr">
            <a:solidFill>
              <a:srgbClr val="002776">
                <a:shade val="50000"/>
              </a:srgbClr>
            </a:solidFill>
            <a:prstDash val="solid"/>
          </a:ln>
          <a:effectLst/>
        </p:spPr>
        <p:txBody>
          <a:bodyPr vert="vert270" rtlCol="0" anchor="ctr"/>
          <a:lstStyle/>
          <a:p>
            <a:pPr algn="ctr" defTabSz="914253" fontAlgn="auto">
              <a:spcBef>
                <a:spcPts val="0"/>
              </a:spcBef>
              <a:spcAft>
                <a:spcPts val="0"/>
              </a:spcAft>
            </a:pPr>
            <a:r>
              <a:rPr lang="en-US" sz="1600" kern="0" dirty="0">
                <a:solidFill>
                  <a:srgbClr val="FFFFFF"/>
                </a:solidFill>
                <a:latin typeface="Arial"/>
              </a:rPr>
              <a:t>Pair removal</a:t>
            </a:r>
            <a:endParaRPr lang="en-US" sz="1600" kern="0" dirty="0">
              <a:solidFill>
                <a:srgbClr val="FFFFFF"/>
              </a:solidFill>
              <a:latin typeface="Arial"/>
            </a:endParaRPr>
          </a:p>
        </p:txBody>
      </p:sp>
      <p:sp>
        <p:nvSpPr>
          <p:cNvPr id="13" name="Chevron 12"/>
          <p:cNvSpPr/>
          <p:nvPr/>
        </p:nvSpPr>
        <p:spPr>
          <a:xfrm rot="5400000">
            <a:off x="612707" y="2709366"/>
            <a:ext cx="1245275" cy="1774657"/>
          </a:xfrm>
          <a:prstGeom prst="chevron">
            <a:avLst>
              <a:gd name="adj" fmla="val 27974"/>
            </a:avLst>
          </a:prstGeom>
          <a:solidFill>
            <a:schemeClr val="accent2">
              <a:lumMod val="50000"/>
            </a:schemeClr>
          </a:solidFill>
          <a:ln w="25400" cap="flat" cmpd="sng" algn="ctr">
            <a:solidFill>
              <a:srgbClr val="3C8A2E">
                <a:shade val="50000"/>
              </a:srgbClr>
            </a:solidFill>
            <a:prstDash val="solid"/>
          </a:ln>
          <a:effectLst/>
        </p:spPr>
        <p:txBody>
          <a:bodyPr vert="vert270" rtlCol="0" anchor="ctr"/>
          <a:lstStyle/>
          <a:p>
            <a:pPr algn="ctr" defTabSz="914253" fontAlgn="auto">
              <a:spcBef>
                <a:spcPts val="0"/>
              </a:spcBef>
              <a:spcAft>
                <a:spcPts val="0"/>
              </a:spcAft>
            </a:pPr>
            <a:r>
              <a:rPr lang="en-US" sz="1600" kern="0" dirty="0" smtClean="0">
                <a:solidFill>
                  <a:srgbClr val="FFFFFF"/>
                </a:solidFill>
                <a:latin typeface="Arial"/>
                <a:cs typeface="+mn-cs"/>
              </a:rPr>
              <a:t>Revoke certificate</a:t>
            </a:r>
            <a:endParaRPr lang="en-US" sz="1600" kern="0" dirty="0">
              <a:solidFill>
                <a:srgbClr val="FFFFFF"/>
              </a:solidFill>
              <a:latin typeface="Arial"/>
              <a:cs typeface="+mn-cs"/>
            </a:endParaRPr>
          </a:p>
        </p:txBody>
      </p:sp>
    </p:spTree>
    <p:extLst>
      <p:ext uri="{BB962C8B-B14F-4D97-AF65-F5344CB8AC3E}">
        <p14:creationId xmlns:p14="http://schemas.microsoft.com/office/powerpoint/2010/main" val="2616508671"/>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Innovation Roadmap Deloitte BE Exco final">
  <a:themeElements>
    <a:clrScheme name="Deloitte">
      <a:dk1>
        <a:srgbClr val="000000"/>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elgium_Template_Deloitte_Vista_SCREEN_Large_Jan09">
  <a:themeElements>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loitte">
    <a:dk1>
      <a:srgbClr val="000000"/>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74BEB2C49014C4E96B3ABC070AB152D" ma:contentTypeVersion="0" ma:contentTypeDescription="Create a new document." ma:contentTypeScope="" ma:versionID="777a5aa5112c3910dab5ab562019604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9FF3B92-FE64-4C9E-8913-2D10EA7C2763}">
  <ds:schemaRefs>
    <ds:schemaRef ds:uri="http://schemas.microsoft.com/sharepoint/v3/contenttype/forms"/>
  </ds:schemaRefs>
</ds:datastoreItem>
</file>

<file path=customXml/itemProps2.xml><?xml version="1.0" encoding="utf-8"?>
<ds:datastoreItem xmlns:ds="http://schemas.openxmlformats.org/officeDocument/2006/customXml" ds:itemID="{62188EA8-CDEF-493E-9919-D000B01AD036}">
  <ds:schemaRefs>
    <ds:schemaRef ds:uri="http://schemas.microsoft.com/office/2006/documentManagement/types"/>
    <ds:schemaRef ds:uri="http://schemas.openxmlformats.org/package/2006/metadata/core-properties"/>
    <ds:schemaRef ds:uri="http://purl.org/dc/elements/1.1/"/>
    <ds:schemaRef ds:uri="http://www.w3.org/XML/1998/namespace"/>
    <ds:schemaRef ds:uri="http://schemas.microsoft.com/office/2006/metadata/properties"/>
    <ds:schemaRef ds:uri="http://purl.org/dc/terms/"/>
    <ds:schemaRef ds:uri="http://purl.org/dc/dcmitype/"/>
  </ds:schemaRefs>
</ds:datastoreItem>
</file>

<file path=customXml/itemProps3.xml><?xml version="1.0" encoding="utf-8"?>
<ds:datastoreItem xmlns:ds="http://schemas.openxmlformats.org/officeDocument/2006/customXml" ds:itemID="{77753390-33EB-400A-9057-33DD95923E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Innovation Roadmap Deloitte BE Exco final</Template>
  <TotalTime>33984</TotalTime>
  <Words>789</Words>
  <Application>Microsoft Office PowerPoint</Application>
  <PresentationFormat>Custom</PresentationFormat>
  <Paragraphs>157</Paragraphs>
  <Slides>18</Slides>
  <Notes>3</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18</vt:i4>
      </vt:variant>
    </vt:vector>
  </HeadingPairs>
  <TitlesOfParts>
    <vt:vector size="25" baseType="lpstr">
      <vt:lpstr>Arial</vt:lpstr>
      <vt:lpstr>Calibri</vt:lpstr>
      <vt:lpstr>Times New Roman</vt:lpstr>
      <vt:lpstr>Wingdings</vt:lpstr>
      <vt:lpstr>Innovation Roadmap Deloitte BE Exco final</vt:lpstr>
      <vt:lpstr>1_Belgium_Template_Deloitte_Vista_SCREEN_Large_Jan09</vt:lpstr>
      <vt:lpstr>think-cell Slide</vt:lpstr>
      <vt:lpstr>Mobile Authentication Process Modelling </vt:lpstr>
      <vt:lpstr>Table of Contents</vt:lpstr>
      <vt:lpstr>Process Map</vt:lpstr>
      <vt:lpstr>PowerPoint Presentation</vt:lpstr>
      <vt:lpstr>Process Descriptions</vt:lpstr>
      <vt:lpstr>Pair Management</vt:lpstr>
      <vt:lpstr>PowerPoint Presentation</vt:lpstr>
      <vt:lpstr>PowerPoint Presentation</vt:lpstr>
      <vt:lpstr>PowerPoint Presentation</vt:lpstr>
      <vt:lpstr>PowerPoint Presentation</vt:lpstr>
      <vt:lpstr>Process Workflows</vt:lpstr>
      <vt:lpstr>Pair Management</vt:lpstr>
      <vt:lpstr>PowerPoint Presentation</vt:lpstr>
      <vt:lpstr>PowerPoint Presentation</vt:lpstr>
      <vt:lpstr>PowerPoint Presentation</vt:lpstr>
      <vt:lpstr>PowerPoint Presentation</vt:lpstr>
      <vt:lpstr>PowerPoint Presentation</vt:lpstr>
      <vt:lpstr>General Remarks</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DIAS Blueprint</dc:title>
  <dc:creator>Deloitte Belgium</dc:creator>
  <cp:lastModifiedBy>Van Ackere, Louis (BE - Brussels)</cp:lastModifiedBy>
  <cp:revision>1323</cp:revision>
  <cp:lastPrinted>2013-09-23T11:26:52Z</cp:lastPrinted>
  <dcterms:created xsi:type="dcterms:W3CDTF">2009-08-11T14:33:12Z</dcterms:created>
  <dcterms:modified xsi:type="dcterms:W3CDTF">2014-08-11T13:39:42Z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0x010100974BEB2C49014C4E96B3ABC070AB152D</vt:lpwstr>
  </property>
</Properties>
</file>