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8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0.png" Type="http://schemas.openxmlformats.org/officeDocument/2006/relationships/image" Id="rId4"/><Relationship Target="../media/image16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22.png" Type="http://schemas.openxmlformats.org/officeDocument/2006/relationships/image" Id="rId4"/><Relationship Target="../media/image16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9.png" Type="http://schemas.openxmlformats.org/officeDocument/2006/relationships/image" Id="rId4"/><Relationship Target="../media/image26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21.png" Type="http://schemas.openxmlformats.org/officeDocument/2006/relationships/image" Id="rId4"/><Relationship Target="../media/image23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20.png" Type="http://schemas.openxmlformats.org/officeDocument/2006/relationships/image" Id="rId4"/><Relationship Target="../media/image24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25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Mockups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Sign up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Mockups</a:t>
            </a:r>
          </a:p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Link Device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0" x="7210412"/>
            <a:ext cy="3867150" cx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0" x="7210412"/>
            <a:ext cy="3867150" cx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0" x="7210412"/>
            <a:ext cy="3867150" cx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0" x="7210412"/>
            <a:ext cy="3867150" cx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0" x="7210412"/>
            <a:ext cy="3867150" cx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Mockups</a:t>
            </a:r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Sign in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