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EULER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 THE HILLS…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85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826" y="752362"/>
            <a:ext cx="2962275" cy="74295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%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not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%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total += i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(str(total))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1302" y="2136371"/>
            <a:ext cx="3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Number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60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2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prevNumber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currentNumber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= currentNumber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currentNumber += prevNumber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prevNumber = add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add = currentNumber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currentNumber &gt;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4000000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currentNumber %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total += currentNumber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(str(total))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123837"/>
            <a:ext cx="32099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3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3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600851475143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factors = []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!=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%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factors.append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 = x /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(max(factors)))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140" y="1469794"/>
            <a:ext cx="1752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6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4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2918" y="1716268"/>
            <a:ext cx="3836943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 = []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numToArr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output = []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output.append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(array):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output = []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(array)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(array)):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output.append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(array[length -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length -=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product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j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numToArr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(product) == reverser(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numToArr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(product)):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numbers.append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(product)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(max(numbers)))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930" y="1891492"/>
            <a:ext cx="28098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5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Factors = [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2520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9999999999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2520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works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range(len(Factors)):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% Factors[n] ==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works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works ==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(str(i))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342" y="1722639"/>
            <a:ext cx="23241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</a:t>
            </a:r>
            <a:r>
              <a:rPr lang="en-GB" dirty="0"/>
              <a:t>7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primesto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(to):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to+=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li=[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]*to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li[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li[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out=[]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(li)):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li[x]: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out.append(x)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up=x*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+= x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up&lt;to: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li[up]=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up+=x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(primesto(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2000000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30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005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178</TotalTime>
  <Words>54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Courier New</vt:lpstr>
      <vt:lpstr>Wingdings 2</vt:lpstr>
      <vt:lpstr>Frame</vt:lpstr>
      <vt:lpstr>PROJECT EULER</vt:lpstr>
      <vt:lpstr>total = 0 for i in range(1000):     if not i % 5 or not i % 3:         total += i  print(str(total)) </vt:lpstr>
      <vt:lpstr>total = 0 prevNumber = 1 i = 0 currentNumber = 1 add = currentNumber while True:     currentNumber += prevNumber     prevNumber = add     add = currentNumber     if currentNumber &gt; 4000000:         break     else:         if currentNumber % 2 == 0:             total += currentNumber  print(str(total))</vt:lpstr>
      <vt:lpstr>x = 600851475143 factors = [] i = 1 works = True while x != 1:     i += 1     if x % i == 0:         factors.append(i)         x = x / i  print(str(max(factors)))</vt:lpstr>
      <vt:lpstr>numbers = [] def numToArr(number):     numString = str(number)     output = []     for i in range(len(numString)):         output.append(int(numString[i]))     return output   def reverser(array):     output = []     length = len(array)     for i in range(len(array)):         output.append(array[length - 1])         length -= 1     return output  for i in range(100, 1000):     for j in range(100, 1000):         product = i * j         if numToArr(product) == reverser(numToArr(product)):             numbers.append(product)  print(str(max(numbers)))</vt:lpstr>
      <vt:lpstr>Factors = [11, 12, 13, 14, 15, 16, 17, 19, 20]   works = True for i in range(2520, 9999999999, 2520):     works = True     for n in range(len(Factors)):         if i % Factors[n] == 0:             pass         else:             works = False     if works == True:         print(str(i))         break</vt:lpstr>
      <vt:lpstr>def primesto(to):     to+=1     li=[True]*to     li[0]=False     li[1]=False     out=[]     sum = 0     for x in range(len(li)):         if li[x]:             out.append(x)             up=x*2             sum += x             while up&lt;to:                 li[up]=False                 up+=x     return sum print(str(primesto(2000000)))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EULER</dc:title>
  <dc:creator>Daniyal Vemuri</dc:creator>
  <cp:lastModifiedBy>Daniyal Vemuri</cp:lastModifiedBy>
  <cp:revision>11</cp:revision>
  <dcterms:created xsi:type="dcterms:W3CDTF">2019-01-29T13:55:15Z</dcterms:created>
  <dcterms:modified xsi:type="dcterms:W3CDTF">2019-02-05T14:29:51Z</dcterms:modified>
</cp:coreProperties>
</file>