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EEA2-4192-4FBE-AF3A-FF0DC8AB210B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E53D-1DC0-479E-90AC-94BB600D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Oxycodone </a:t>
            </a:r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Morabito</a:t>
            </a:r>
          </a:p>
          <a:p>
            <a:r>
              <a:rPr lang="en-US" dirty="0" smtClean="0"/>
              <a:t>6/11/15 </a:t>
            </a:r>
            <a:r>
              <a:rPr lang="en-US" dirty="0" smtClean="0"/>
              <a:t>Research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Oxycodone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keyword search of 1-year tweet file (6,679,355 tweets)</a:t>
            </a:r>
          </a:p>
          <a:p>
            <a:r>
              <a:rPr lang="en-US" dirty="0" smtClean="0"/>
              <a:t>328 tweets flagged</a:t>
            </a:r>
          </a:p>
          <a:p>
            <a:pPr lvl="1"/>
            <a:r>
              <a:rPr lang="en-US" dirty="0" smtClean="0"/>
              <a:t>178 hand-sorted relevant</a:t>
            </a:r>
          </a:p>
          <a:p>
            <a:pPr lvl="1"/>
            <a:r>
              <a:rPr lang="en-US" dirty="0" smtClean="0"/>
              <a:t>94 hand-sorted not relevant</a:t>
            </a:r>
          </a:p>
          <a:p>
            <a:pPr lvl="1"/>
            <a:r>
              <a:rPr lang="en-US" dirty="0" smtClean="0"/>
              <a:t>56 hand-sorted maybe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Oxycodone Search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"Oxycodone","OxyCodone","oxycodone","OXYCODONE","Oxycontin","OxyContin","oxycontin","OXYCONTIN","Oxyconton","OxyConton","oxyconton","OXYCONTON","Oxycoton","OxyCoton","oxycoton","OXYCOTON","Oxycontun","OxyContun","oxycontun","OXYCONTUN","Oxycontun","OxyContun","oxycontun","OXYCONTUN","Oxycotin","oxycotin","OXYCOTIN","Oxycoten","oxycoten","OXYCOTEN","Roxicodone","roxicodone","ROXICODONE","Oxecta","oxecta","OXECTA","OxyIR","oxyir","OXYIR","Endone","endone","ENDONE","Oxynorm","oxynorm","OXYNORM","OxyCotton","Oxycotton","oxycotton","OXYCOTTON","Ox","ox","OX","Killers","killers","KILLERS","Killer","killer","KILLER","Percocet","percocet","PERCOCET","Percodan","percodan","PERCODAN","Tylox","tylox","TYLOX","Oxyfast","oxyfast","OXYFAST","Xolox","xolox","XOLOX","Endocet","endocet","ENDOCET","Endodan","endodan","ENDODAN","Roxiprin","roxiprin","ROXIPRIN","Roxicet","roxicet","ROXICET","Roxies","roxies","ROXIES","Contin","contin","CONTIN","Conten","conten","CONTEN","Coton","coten","COTEN","Cotin","cotin","COTIN","Conton","conton","CONTON","Contun","contun","CONTUN","Cotun","cotun","COTUN","Roxy","roxy","ROXY","Oxycet","OxyCet","oxycet","OXYCET","Oxycottons","OxyCottons","oxycottons","OXYCOTTONS","Percodoms","percodoms","PERCODOMS","Percs","percs","PERCS","Cottons","cottons","COTTONS","Roxicotten","roxicotten","ROXICOTTEN","Roxi's","roxi's","ROXI'S","Oxy","oxy","OXY","Oxys","oxys","OXYS","Oxies","oxies","OXIES","Rushbo","rushbo","RUSHBO","Tomater","tomater","TOMATER","9933","Paulas","paulas","PAULAS","OxyFast","Oxydose","oxydose","OXYDOSE","Percolone","percolone","PERCOLONE","Perc","perc","PERC","Oxi","oxi","OXI","Oxicodone","OxiCodone","oxicodone","OXICODONE","Oxicontin","OxiContin","oxicontin","OXICONTIN","Oxiconton","OxiConton","oxiconton","OXICONTON","Oxicoton","OxiCoton","oxicoton","OXICOTON","Oxicontun","OxiContun","oxicontun","OXICONTUN","Oxicontun","OxiContun","oxicontun","OXICONTUN","Oxicotin","oxicotin","OXICOTIN","Oxicoten","oxicoten","OXICOTEN","Oxinorm","oxinorm","OXINORM","OxiCotton","Oxicotton","oxicotton","OXICOTTON","Roxycodone","roxycodone","ROXYCODONE","OxIR","oxir","OXIR","OxyR","oxyr","OXYR","Percodet","percodet","PERCODET","Percocent","percocent","PERCOCENT","Percodent","percodent","PERCODENT","Tilox","tilox","TILOX","Oxifast","oxifast","OXIFAST","Endocent","endocent","ENDOCENT","Endoden","endoden","ENDODEN","Roxyprin","roxyprin","ROXYPRIN","Roxycet","roxycet","ROXYCET","Roxyes","roxyes","ROXYES","Oxicet","OxiCet","oxicet","OXICET","Oxicottons","OxiCottons","oxicottons","OXICOTTONS","Roxis","roxis","ROXIS","Oxidose","oxidose","OXIDOSE</a:t>
            </a:r>
            <a:r>
              <a:rPr lang="en-US" dirty="0" smtClean="0"/>
              <a:t>“,"</a:t>
            </a:r>
            <a:r>
              <a:rPr lang="en-US" dirty="0"/>
              <a:t>Pain","pain","</a:t>
            </a:r>
            <a:r>
              <a:rPr lang="en-US" dirty="0" smtClean="0"/>
              <a:t>PAIN“,"</a:t>
            </a:r>
            <a:r>
              <a:rPr lang="en-US" dirty="0"/>
              <a:t>Killer","killer","KILLER","Killers","killers","</a:t>
            </a:r>
            <a:r>
              <a:rPr lang="en-US" dirty="0" smtClean="0"/>
              <a:t>KILLERS“,"</a:t>
            </a:r>
            <a:r>
              <a:rPr lang="en-US" dirty="0"/>
              <a:t>Hillybilly","HillyBilly","hillybilly","HILLYBILLY","Hillbilly","HillBilly","hilbilly","HILLBILLY","Hillybillies","hillybillies","HILLYBILLIES","Hillbillies","hillbillies","HILLBILLIES","Hillybilly's","hillybilly's","HILLYBILLY'S","Hillbilly's","hillbilly's","</a:t>
            </a:r>
            <a:r>
              <a:rPr lang="en-US" dirty="0" smtClean="0"/>
              <a:t>HILLBILLY's“,</a:t>
            </a:r>
            <a:r>
              <a:rPr lang="fi-FI" dirty="0"/>
              <a:t> "Heroin","heroin","HERION","Heroins","heroins","HEROINS"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Relevant:</a:t>
            </a:r>
          </a:p>
          <a:p>
            <a:r>
              <a:rPr lang="en-US" dirty="0"/>
              <a:t> </a:t>
            </a:r>
            <a:r>
              <a:rPr lang="en-US" dirty="0" smtClean="0"/>
              <a:t>“I </a:t>
            </a:r>
            <a:r>
              <a:rPr lang="en-US" dirty="0"/>
              <a:t>am HIIIIIIIIIIIIIIIIIIIIIIIIIIIIIIIIIIIIIIIIIIIIIIIIIGH off of </a:t>
            </a:r>
            <a:r>
              <a:rPr lang="en-US" dirty="0" smtClean="0"/>
              <a:t>Oxycodone”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/>
              <a:t>only </a:t>
            </a:r>
            <a:r>
              <a:rPr lang="en-US" dirty="0" err="1"/>
              <a:t>gonna</a:t>
            </a:r>
            <a:r>
              <a:rPr lang="en-US" dirty="0"/>
              <a:t> use Oxycodone for when </a:t>
            </a:r>
            <a:r>
              <a:rPr lang="en-US" dirty="0" err="1"/>
              <a:t>im</a:t>
            </a:r>
            <a:r>
              <a:rPr lang="en-US" dirty="0"/>
              <a:t> having a stressful </a:t>
            </a:r>
            <a:r>
              <a:rPr lang="en-US" dirty="0" smtClean="0"/>
              <a:t>day”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Meeehhhh</a:t>
            </a:r>
            <a:r>
              <a:rPr lang="en-US" dirty="0" smtClean="0"/>
              <a:t> </a:t>
            </a:r>
            <a:r>
              <a:rPr lang="en-US" dirty="0"/>
              <a:t>Oxycodone high </a:t>
            </a:r>
            <a:r>
              <a:rPr lang="en-US" dirty="0" err="1"/>
              <a:t>ish</a:t>
            </a:r>
            <a:r>
              <a:rPr lang="en-US" dirty="0"/>
              <a:t> gone - \</a:t>
            </a:r>
            <a:r>
              <a:rPr lang="en-US" dirty="0" err="1"/>
              <a:t>nBut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save </a:t>
            </a:r>
            <a:r>
              <a:rPr lang="en-US" dirty="0" err="1"/>
              <a:t>em</a:t>
            </a:r>
            <a:r>
              <a:rPr lang="en-US" dirty="0"/>
              <a:t> for the </a:t>
            </a:r>
            <a:r>
              <a:rPr lang="en-US" dirty="0" smtClean="0"/>
              <a:t>future”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Not Relevant:</a:t>
            </a:r>
          </a:p>
          <a:p>
            <a:r>
              <a:rPr lang="en-US" dirty="0" smtClean="0"/>
              <a:t>“I </a:t>
            </a:r>
            <a:r>
              <a:rPr lang="en-US" dirty="0"/>
              <a:t>should get out of bed but </a:t>
            </a:r>
            <a:r>
              <a:rPr lang="en-US" dirty="0" err="1"/>
              <a:t>roxy</a:t>
            </a:r>
            <a:r>
              <a:rPr lang="en-US" dirty="0"/>
              <a:t> said </a:t>
            </a:r>
            <a:r>
              <a:rPr lang="en-US" dirty="0" smtClean="0"/>
              <a:t>no”</a:t>
            </a:r>
          </a:p>
          <a:p>
            <a:r>
              <a:rPr lang="en-US" dirty="0" smtClean="0"/>
              <a:t>“I </a:t>
            </a:r>
            <a:r>
              <a:rPr lang="en-US" dirty="0"/>
              <a:t>wish I could bring </a:t>
            </a:r>
            <a:r>
              <a:rPr lang="en-US" dirty="0" err="1"/>
              <a:t>roxy</a:t>
            </a:r>
            <a:r>
              <a:rPr lang="en-US" dirty="0"/>
              <a:t> to work with </a:t>
            </a:r>
            <a:r>
              <a:rPr lang="en-US" dirty="0" smtClean="0"/>
              <a:t>me”</a:t>
            </a:r>
          </a:p>
          <a:p>
            <a:r>
              <a:rPr lang="en-US" dirty="0" smtClean="0"/>
              <a:t>“Seriously </a:t>
            </a:r>
            <a:r>
              <a:rPr lang="en-US" dirty="0"/>
              <a:t>considering bringing </a:t>
            </a:r>
            <a:r>
              <a:rPr lang="en-US" dirty="0" err="1"/>
              <a:t>roxy</a:t>
            </a:r>
            <a:r>
              <a:rPr lang="en-US" dirty="0"/>
              <a:t> to work with </a:t>
            </a:r>
            <a:r>
              <a:rPr lang="en-US" dirty="0" smtClean="0"/>
              <a:t>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611563"/>
          </a:xfrm>
        </p:spPr>
        <p:txBody>
          <a:bodyPr/>
          <a:lstStyle/>
          <a:p>
            <a:r>
              <a:rPr lang="en-US" dirty="0" smtClean="0"/>
              <a:t>U0001f48a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611563"/>
          </a:xfrm>
        </p:spPr>
        <p:txBody>
          <a:bodyPr/>
          <a:lstStyle/>
          <a:p>
            <a:r>
              <a:rPr lang="en-US" dirty="0"/>
              <a:t>U0001f489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7" y="3352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481" y="14478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“Me n @</a:t>
            </a:r>
            <a:r>
              <a:rPr lang="en-US" sz="2200" dirty="0" err="1" smtClean="0"/>
              <a:t>aliciakeyys</a:t>
            </a:r>
            <a:r>
              <a:rPr lang="en-US" sz="2200" dirty="0" smtClean="0"/>
              <a:t> jus found this and </a:t>
            </a:r>
            <a:r>
              <a:rPr lang="en-US" sz="2200" dirty="0" err="1" smtClean="0"/>
              <a:t>googled</a:t>
            </a:r>
            <a:r>
              <a:rPr lang="en-US" sz="2200" dirty="0" smtClean="0"/>
              <a:t> it n apparently its </a:t>
            </a:r>
            <a:r>
              <a:rPr lang="en-US" sz="2200" dirty="0" err="1" smtClean="0"/>
              <a:t>russian</a:t>
            </a:r>
            <a:r>
              <a:rPr lang="en-US" sz="2200" dirty="0" smtClean="0"/>
              <a:t> oxy </a:t>
            </a:r>
            <a:r>
              <a:rPr lang="en-US" sz="2200" dirty="0" err="1" smtClean="0"/>
              <a:t>cotin</a:t>
            </a:r>
            <a:r>
              <a:rPr lang="en-US" sz="2200" dirty="0" smtClean="0"/>
              <a:t> fuck yeah\U0001f48a http://t.co/Q5fPREAZdS”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5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additional larger Tweets sets</a:t>
            </a:r>
          </a:p>
          <a:p>
            <a:r>
              <a:rPr lang="en-US" dirty="0" smtClean="0"/>
              <a:t>Grab full list of tweets from flagged users</a:t>
            </a:r>
            <a:endParaRPr lang="en-US" dirty="0" smtClean="0"/>
          </a:p>
          <a:p>
            <a:r>
              <a:rPr lang="en-US" dirty="0" smtClean="0"/>
              <a:t>Expand keywords to </a:t>
            </a:r>
            <a:r>
              <a:rPr lang="en-US" dirty="0" smtClean="0"/>
              <a:t>include more opioids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Oxycodone Tweets</vt:lpstr>
      <vt:lpstr>Oxycodone Tweets</vt:lpstr>
      <vt:lpstr>Oxycodone Search Terms</vt:lpstr>
      <vt:lpstr>Example Tweets</vt:lpstr>
      <vt:lpstr>Emoji</vt:lpstr>
      <vt:lpstr>Where to go from here?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Oxycodone Tweets</dc:title>
  <dc:creator>Patrick</dc:creator>
  <cp:lastModifiedBy>Patrick</cp:lastModifiedBy>
  <cp:revision>2</cp:revision>
  <dcterms:created xsi:type="dcterms:W3CDTF">2015-06-11T15:53:50Z</dcterms:created>
  <dcterms:modified xsi:type="dcterms:W3CDTF">2015-06-11T16:07:49Z</dcterms:modified>
</cp:coreProperties>
</file>