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24BD4-4260-4683-A8C7-EA354BCB747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047E9-4CAE-4204-9E92-41B82B383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047E9-4CAE-4204-9E92-41B82B383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9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6D8E1-0130-4718-90E1-C838E65F1B82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85AB-AB1D-417A-9C6F-D03763473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Oxycodone Twitter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Patrick Morabito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Only positive, hand-flagged, users were considered (118 in total) </a:t>
            </a:r>
          </a:p>
          <a:p>
            <a:r>
              <a:rPr lang="en-US" sz="3000" dirty="0" smtClean="0"/>
              <a:t>68 were actually contained as users within the graph file searched (</a:t>
            </a:r>
            <a:r>
              <a:rPr lang="en-US" sz="3000" dirty="0" smtClean="0"/>
              <a:t>07-2015_social_graph.json)</a:t>
            </a:r>
          </a:p>
          <a:p>
            <a:r>
              <a:rPr lang="en-US" sz="3000" dirty="0" smtClean="0"/>
              <a:t>Only the one graph file was considered</a:t>
            </a:r>
            <a:endParaRPr lang="en-US" sz="3000" dirty="0" smtClean="0"/>
          </a:p>
          <a:p>
            <a:r>
              <a:rPr lang="en-US" sz="3000" dirty="0" smtClean="0"/>
              <a:t>24 of these users had some sort of connections amongst each other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8934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945648" y="413019"/>
            <a:ext cx="1828800" cy="119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39592" y="3375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34992" y="33751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  <a:endCxn id="3" idx="2"/>
          </p:cNvCxnSpPr>
          <p:nvPr/>
        </p:nvCxnSpPr>
        <p:spPr>
          <a:xfrm>
            <a:off x="968192" y="3489422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05833" y="3036827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470450388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703496" y="3036826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870323894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739592" y="41335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34992" y="41335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968192" y="4247823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8822" y="3776722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1063964017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703496" y="3776721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258957310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3198667" y="10573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94067" y="10573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14" idx="2"/>
          </p:cNvCxnSpPr>
          <p:nvPr/>
        </p:nvCxnSpPr>
        <p:spPr>
          <a:xfrm>
            <a:off x="3427267" y="117161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89467" y="105731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2667" y="1171618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62571" y="719021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480828212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2867171" y="719020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286714608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418698" y="719023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1866103183</a:t>
            </a:r>
            <a:endParaRPr lang="en-US" sz="1200" dirty="0"/>
          </a:p>
        </p:txBody>
      </p:sp>
      <p:sp>
        <p:nvSpPr>
          <p:cNvPr id="27" name="Oval 26"/>
          <p:cNvSpPr/>
          <p:nvPr/>
        </p:nvSpPr>
        <p:spPr>
          <a:xfrm>
            <a:off x="7098048" y="8930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393448" y="8930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7" idx="6"/>
            <a:endCxn id="28" idx="2"/>
          </p:cNvCxnSpPr>
          <p:nvPr/>
        </p:nvCxnSpPr>
        <p:spPr>
          <a:xfrm>
            <a:off x="7326648" y="100737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59948" y="4130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55348" y="4130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12348" y="12201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follows B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206335" y="25976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501735" y="25976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1" idx="6"/>
            <a:endCxn id="42" idx="2"/>
          </p:cNvCxnSpPr>
          <p:nvPr/>
        </p:nvCxnSpPr>
        <p:spPr>
          <a:xfrm>
            <a:off x="3434935" y="2711942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797135" y="259764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70239" y="225934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504220475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874839" y="2259344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57707109</a:t>
            </a:r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5426366" y="2259347"/>
            <a:ext cx="926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262987311 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30335" y="272282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95038" y="11216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090438" y="11216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5" idx="6"/>
            <a:endCxn id="56" idx="2"/>
          </p:cNvCxnSpPr>
          <p:nvPr/>
        </p:nvCxnSpPr>
        <p:spPr>
          <a:xfrm>
            <a:off x="1023638" y="1235979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758941" y="77877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69178632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424269" y="778778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384052060</a:t>
            </a:r>
            <a:endParaRPr lang="en-US" sz="1200" dirty="0"/>
          </a:p>
        </p:txBody>
      </p:sp>
      <p:sp>
        <p:nvSpPr>
          <p:cNvPr id="60" name="Oval 59"/>
          <p:cNvSpPr/>
          <p:nvPr/>
        </p:nvSpPr>
        <p:spPr>
          <a:xfrm>
            <a:off x="795038" y="18846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90438" y="188469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0" idx="6"/>
            <a:endCxn id="61" idx="2"/>
          </p:cNvCxnSpPr>
          <p:nvPr/>
        </p:nvCxnSpPr>
        <p:spPr>
          <a:xfrm>
            <a:off x="1023638" y="199899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758941" y="1541793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47574752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424269" y="1541792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193155102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769806" y="488372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065206" y="488372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998406" y="4998027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99036" y="4526926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499086313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1733710" y="452692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387949689</a:t>
            </a:r>
            <a:endParaRPr lang="en-US" sz="1200" dirty="0"/>
          </a:p>
        </p:txBody>
      </p:sp>
      <p:sp>
        <p:nvSpPr>
          <p:cNvPr id="70" name="Oval 69"/>
          <p:cNvSpPr/>
          <p:nvPr/>
        </p:nvSpPr>
        <p:spPr>
          <a:xfrm>
            <a:off x="4741236" y="44906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36919" y="52395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749806" y="36069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790577" y="448606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771921" y="446646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262360972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71" idx="0"/>
            <a:endCxn id="70" idx="4"/>
          </p:cNvCxnSpPr>
          <p:nvPr/>
        </p:nvCxnSpPr>
        <p:spPr>
          <a:xfrm flipV="1">
            <a:off x="4851219" y="4719265"/>
            <a:ext cx="4317" cy="520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2"/>
            <a:endCxn id="70" idx="6"/>
          </p:cNvCxnSpPr>
          <p:nvPr/>
        </p:nvCxnSpPr>
        <p:spPr>
          <a:xfrm flipH="1">
            <a:off x="4969836" y="4600366"/>
            <a:ext cx="820741" cy="4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4"/>
            <a:endCxn id="70" idx="0"/>
          </p:cNvCxnSpPr>
          <p:nvPr/>
        </p:nvCxnSpPr>
        <p:spPr>
          <a:xfrm flipH="1">
            <a:off x="4855536" y="3835582"/>
            <a:ext cx="8570" cy="65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431297" y="414937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433807489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4388830" y="3325581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1449278797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4375383" y="5536181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460536163</a:t>
            </a:r>
            <a:endParaRPr lang="en-US" sz="1200" dirty="0"/>
          </a:p>
        </p:txBody>
      </p:sp>
      <p:sp>
        <p:nvSpPr>
          <p:cNvPr id="92" name="Oval 91"/>
          <p:cNvSpPr/>
          <p:nvPr/>
        </p:nvSpPr>
        <p:spPr>
          <a:xfrm>
            <a:off x="6886493" y="44906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790577" y="52395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>
            <a:stCxn id="73" idx="6"/>
            <a:endCxn id="92" idx="2"/>
          </p:cNvCxnSpPr>
          <p:nvPr/>
        </p:nvCxnSpPr>
        <p:spPr>
          <a:xfrm>
            <a:off x="6019177" y="4600366"/>
            <a:ext cx="867316" cy="4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6554997" y="4145412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770639552</a:t>
            </a:r>
            <a:endParaRPr lang="en-US" sz="1200" dirty="0"/>
          </a:p>
        </p:txBody>
      </p:sp>
      <p:sp>
        <p:nvSpPr>
          <p:cNvPr id="99" name="Rectangle 98"/>
          <p:cNvSpPr/>
          <p:nvPr/>
        </p:nvSpPr>
        <p:spPr>
          <a:xfrm>
            <a:off x="5459082" y="5506131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492511146</a:t>
            </a:r>
            <a:endParaRPr lang="en-US" sz="1200" dirty="0"/>
          </a:p>
        </p:txBody>
      </p:sp>
      <p:cxnSp>
        <p:nvCxnSpPr>
          <p:cNvPr id="103" name="Straight Arrow Connector 102"/>
          <p:cNvCxnSpPr>
            <a:stCxn id="93" idx="0"/>
            <a:endCxn id="73" idx="4"/>
          </p:cNvCxnSpPr>
          <p:nvPr/>
        </p:nvCxnSpPr>
        <p:spPr>
          <a:xfrm flipV="1">
            <a:off x="5904877" y="4714666"/>
            <a:ext cx="0" cy="52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768631" y="55907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064031" y="55907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>
            <a:stCxn id="110" idx="6"/>
            <a:endCxn id="111" idx="2"/>
          </p:cNvCxnSpPr>
          <p:nvPr/>
        </p:nvCxnSpPr>
        <p:spPr>
          <a:xfrm>
            <a:off x="997231" y="5705006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397861" y="5233905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19881311</a:t>
            </a:r>
            <a:endParaRPr lang="en-US" sz="1200" dirty="0"/>
          </a:p>
        </p:txBody>
      </p:sp>
      <p:sp>
        <p:nvSpPr>
          <p:cNvPr id="114" name="Rectangle 113"/>
          <p:cNvSpPr/>
          <p:nvPr/>
        </p:nvSpPr>
        <p:spPr>
          <a:xfrm>
            <a:off x="1732535" y="5233904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488032805</a:t>
            </a:r>
            <a:endParaRPr lang="en-US" sz="1200" dirty="0"/>
          </a:p>
        </p:txBody>
      </p:sp>
      <p:cxnSp>
        <p:nvCxnSpPr>
          <p:cNvPr id="122" name="Straight Arrow Connector 121"/>
          <p:cNvCxnSpPr>
            <a:stCxn id="93" idx="2"/>
            <a:endCxn id="71" idx="6"/>
          </p:cNvCxnSpPr>
          <p:nvPr/>
        </p:nvCxnSpPr>
        <p:spPr>
          <a:xfrm flipH="1">
            <a:off x="4965519" y="5353887"/>
            <a:ext cx="8250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596739" y="35123"/>
            <a:ext cx="5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304909" y="6347766"/>
            <a:ext cx="446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Numbers are user’s Twitter ID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On-screen Show (4:3)</PresentationFormat>
  <Paragraphs>37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Oxycodone Twitter Network</vt:lpstr>
      <vt:lpstr>About the Graph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Oxycodone Twitter Network</dc:title>
  <dc:creator>Patrick</dc:creator>
  <cp:lastModifiedBy>Patrick</cp:lastModifiedBy>
  <cp:revision>13</cp:revision>
  <dcterms:created xsi:type="dcterms:W3CDTF">2015-06-19T03:46:17Z</dcterms:created>
  <dcterms:modified xsi:type="dcterms:W3CDTF">2015-06-19T05:01:15Z</dcterms:modified>
</cp:coreProperties>
</file>