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9"/>
  </p:notesMasterIdLst>
  <p:handoutMasterIdLst>
    <p:handoutMasterId r:id="rId20"/>
  </p:handoutMasterIdLst>
  <p:sldIdLst>
    <p:sldId id="256" r:id="rId2"/>
    <p:sldId id="259" r:id="rId3"/>
    <p:sldId id="260" r:id="rId4"/>
    <p:sldId id="257" r:id="rId5"/>
    <p:sldId id="288" r:id="rId6"/>
    <p:sldId id="286" r:id="rId7"/>
    <p:sldId id="261" r:id="rId8"/>
    <p:sldId id="279" r:id="rId9"/>
    <p:sldId id="290" r:id="rId10"/>
    <p:sldId id="262" r:id="rId11"/>
    <p:sldId id="263" r:id="rId12"/>
    <p:sldId id="280" r:id="rId13"/>
    <p:sldId id="264" r:id="rId14"/>
    <p:sldId id="266" r:id="rId15"/>
    <p:sldId id="289" r:id="rId16"/>
    <p:sldId id="267" r:id="rId17"/>
    <p:sldId id="268" r:id="rId18"/>
  </p:sldIdLst>
  <p:sldSz cx="9144000" cy="6858000" type="screen4x3"/>
  <p:notesSz cx="7010400" cy="9296400"/>
  <p:defaultTextStyle>
    <a:defPPr>
      <a:defRPr lang="fr-CA"/>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054" autoAdjust="0"/>
  </p:normalViewPr>
  <p:slideViewPr>
    <p:cSldViewPr>
      <p:cViewPr varScale="1">
        <p:scale>
          <a:sx n="52" d="100"/>
          <a:sy n="52" d="100"/>
        </p:scale>
        <p:origin x="162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644" y="48"/>
      </p:cViewPr>
      <p:guideLst>
        <p:guide orient="horz" pos="2927"/>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B29FB4A-A101-468B-A22F-899140532D42}"/>
              </a:ext>
            </a:extLst>
          </p:cNvPr>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square" lIns="92840" tIns="46419" rIns="92840" bIns="46419" numCol="1" anchor="t" anchorCtr="0" compatLnSpc="1">
            <a:prstTxWarp prst="textNoShape">
              <a:avLst/>
            </a:prstTxWarp>
          </a:bodyPr>
          <a:lstStyle>
            <a:lvl1pPr eaLnBrk="1" hangingPunct="1">
              <a:defRPr sz="1200"/>
            </a:lvl1pPr>
          </a:lstStyle>
          <a:p>
            <a:pPr>
              <a:defRPr/>
            </a:pPr>
            <a:endParaRPr lang="fr-CA"/>
          </a:p>
        </p:txBody>
      </p:sp>
      <p:sp>
        <p:nvSpPr>
          <p:cNvPr id="9219" name="Rectangle 3">
            <a:extLst>
              <a:ext uri="{FF2B5EF4-FFF2-40B4-BE49-F238E27FC236}">
                <a16:creationId xmlns:a16="http://schemas.microsoft.com/office/drawing/2014/main" id="{379AC2AA-C457-461D-9F14-9A07E2F6836A}"/>
              </a:ext>
            </a:extLst>
          </p:cNvPr>
          <p:cNvSpPr>
            <a:spLocks noGrp="1" noChangeArrowheads="1"/>
          </p:cNvSpPr>
          <p:nvPr>
            <p:ph type="dt" sz="quarter" idx="1"/>
          </p:nvPr>
        </p:nvSpPr>
        <p:spPr bwMode="auto">
          <a:xfrm>
            <a:off x="3971925" y="0"/>
            <a:ext cx="3038475" cy="466725"/>
          </a:xfrm>
          <a:prstGeom prst="rect">
            <a:avLst/>
          </a:prstGeom>
          <a:noFill/>
          <a:ln w="9525">
            <a:noFill/>
            <a:miter lim="800000"/>
            <a:headEnd/>
            <a:tailEnd/>
          </a:ln>
          <a:effectLst/>
        </p:spPr>
        <p:txBody>
          <a:bodyPr vert="horz" wrap="square" lIns="92840" tIns="46419" rIns="92840" bIns="46419" numCol="1" anchor="t" anchorCtr="0" compatLnSpc="1">
            <a:prstTxWarp prst="textNoShape">
              <a:avLst/>
            </a:prstTxWarp>
          </a:bodyPr>
          <a:lstStyle>
            <a:lvl1pPr algn="r" eaLnBrk="1" hangingPunct="1">
              <a:defRPr sz="1200"/>
            </a:lvl1pPr>
          </a:lstStyle>
          <a:p>
            <a:pPr>
              <a:defRPr/>
            </a:pPr>
            <a:fld id="{C81ED981-69B3-4A4C-8F2F-CFACA2AB3ECB}" type="datetime1">
              <a:rPr lang="fr-CA"/>
              <a:pPr>
                <a:defRPr/>
              </a:pPr>
              <a:t>2023-07-22</a:t>
            </a:fld>
            <a:endParaRPr lang="fr-CA"/>
          </a:p>
        </p:txBody>
      </p:sp>
      <p:sp>
        <p:nvSpPr>
          <p:cNvPr id="9220" name="Rectangle 4">
            <a:extLst>
              <a:ext uri="{FF2B5EF4-FFF2-40B4-BE49-F238E27FC236}">
                <a16:creationId xmlns:a16="http://schemas.microsoft.com/office/drawing/2014/main" id="{CCEFD4D2-ECD9-401D-A9FE-D783C8F67A1E}"/>
              </a:ext>
            </a:extLst>
          </p:cNvPr>
          <p:cNvSpPr>
            <a:spLocks noGrp="1" noChangeArrowheads="1"/>
          </p:cNvSpPr>
          <p:nvPr>
            <p:ph type="ftr" sz="quarter" idx="2"/>
          </p:nvPr>
        </p:nvSpPr>
        <p:spPr bwMode="auto">
          <a:xfrm>
            <a:off x="0" y="8829675"/>
            <a:ext cx="3038475" cy="466725"/>
          </a:xfrm>
          <a:prstGeom prst="rect">
            <a:avLst/>
          </a:prstGeom>
          <a:noFill/>
          <a:ln w="9525">
            <a:noFill/>
            <a:miter lim="800000"/>
            <a:headEnd/>
            <a:tailEnd/>
          </a:ln>
          <a:effectLst/>
        </p:spPr>
        <p:txBody>
          <a:bodyPr vert="horz" wrap="square" lIns="92840" tIns="46419" rIns="92840" bIns="46419" numCol="1" anchor="b" anchorCtr="0" compatLnSpc="1">
            <a:prstTxWarp prst="textNoShape">
              <a:avLst/>
            </a:prstTxWarp>
          </a:bodyPr>
          <a:lstStyle>
            <a:lvl1pPr eaLnBrk="1" hangingPunct="1">
              <a:defRPr sz="1200"/>
            </a:lvl1pPr>
          </a:lstStyle>
          <a:p>
            <a:pPr>
              <a:defRPr/>
            </a:pPr>
            <a:endParaRPr lang="fr-CA"/>
          </a:p>
        </p:txBody>
      </p:sp>
      <p:sp>
        <p:nvSpPr>
          <p:cNvPr id="9221" name="Rectangle 5">
            <a:extLst>
              <a:ext uri="{FF2B5EF4-FFF2-40B4-BE49-F238E27FC236}">
                <a16:creationId xmlns:a16="http://schemas.microsoft.com/office/drawing/2014/main" id="{F8E9E324-AC43-4D5E-BA4A-4A0B08917285}"/>
              </a:ext>
            </a:extLst>
          </p:cNvPr>
          <p:cNvSpPr>
            <a:spLocks noGrp="1" noChangeArrowheads="1"/>
          </p:cNvSpPr>
          <p:nvPr>
            <p:ph type="sldNum" sz="quarter" idx="3"/>
          </p:nvPr>
        </p:nvSpPr>
        <p:spPr bwMode="auto">
          <a:xfrm>
            <a:off x="3971925" y="8829675"/>
            <a:ext cx="3038475" cy="466725"/>
          </a:xfrm>
          <a:prstGeom prst="rect">
            <a:avLst/>
          </a:prstGeom>
          <a:noFill/>
          <a:ln w="9525">
            <a:noFill/>
            <a:miter lim="800000"/>
            <a:headEnd/>
            <a:tailEnd/>
          </a:ln>
          <a:effectLst/>
        </p:spPr>
        <p:txBody>
          <a:bodyPr vert="horz" wrap="square" lIns="92840" tIns="46419" rIns="92840" bIns="46419" numCol="1" anchor="b" anchorCtr="0" compatLnSpc="1">
            <a:prstTxWarp prst="textNoShape">
              <a:avLst/>
            </a:prstTxWarp>
          </a:bodyPr>
          <a:lstStyle>
            <a:lvl1pPr algn="r" eaLnBrk="1" hangingPunct="1">
              <a:defRPr sz="1200"/>
            </a:lvl1pPr>
          </a:lstStyle>
          <a:p>
            <a:pPr>
              <a:defRPr/>
            </a:pPr>
            <a:fld id="{120A5D90-6A1C-4336-A59A-77122F6C56DB}" type="slidenum">
              <a:rPr lang="fr-CA" altLang="fr-FR"/>
              <a:pPr>
                <a:defRPr/>
              </a:pPr>
              <a:t>‹N°›</a:t>
            </a:fld>
            <a:endParaRPr lang="fr-CA" altLang="fr-F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18E710B1-79B6-4650-A912-648011EC22BF}"/>
              </a:ext>
            </a:extLst>
          </p:cNvPr>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square" lIns="92840" tIns="46419" rIns="92840" bIns="46419" numCol="1" anchor="t" anchorCtr="0" compatLnSpc="1">
            <a:prstTxWarp prst="textNoShape">
              <a:avLst/>
            </a:prstTxWarp>
          </a:bodyPr>
          <a:lstStyle>
            <a:lvl1pPr eaLnBrk="1" hangingPunct="1">
              <a:defRPr sz="1200"/>
            </a:lvl1pPr>
          </a:lstStyle>
          <a:p>
            <a:pPr>
              <a:defRPr/>
            </a:pPr>
            <a:endParaRPr lang="fr-CA"/>
          </a:p>
        </p:txBody>
      </p:sp>
      <p:sp>
        <p:nvSpPr>
          <p:cNvPr id="11267" name="Rectangle 1027">
            <a:extLst>
              <a:ext uri="{FF2B5EF4-FFF2-40B4-BE49-F238E27FC236}">
                <a16:creationId xmlns:a16="http://schemas.microsoft.com/office/drawing/2014/main" id="{3102DED7-ABF3-4692-A6FB-8C2417FE718C}"/>
              </a:ext>
            </a:extLst>
          </p:cNvPr>
          <p:cNvSpPr>
            <a:spLocks noGrp="1" noChangeArrowheads="1"/>
          </p:cNvSpPr>
          <p:nvPr>
            <p:ph type="dt" idx="1"/>
          </p:nvPr>
        </p:nvSpPr>
        <p:spPr bwMode="auto">
          <a:xfrm>
            <a:off x="3971925" y="0"/>
            <a:ext cx="3038475" cy="466725"/>
          </a:xfrm>
          <a:prstGeom prst="rect">
            <a:avLst/>
          </a:prstGeom>
          <a:noFill/>
          <a:ln w="9525">
            <a:noFill/>
            <a:miter lim="800000"/>
            <a:headEnd/>
            <a:tailEnd/>
          </a:ln>
          <a:effectLst/>
        </p:spPr>
        <p:txBody>
          <a:bodyPr vert="horz" wrap="square" lIns="92840" tIns="46419" rIns="92840" bIns="46419" numCol="1" anchor="t" anchorCtr="0" compatLnSpc="1">
            <a:prstTxWarp prst="textNoShape">
              <a:avLst/>
            </a:prstTxWarp>
          </a:bodyPr>
          <a:lstStyle>
            <a:lvl1pPr algn="r" eaLnBrk="1" hangingPunct="1">
              <a:defRPr sz="1200"/>
            </a:lvl1pPr>
          </a:lstStyle>
          <a:p>
            <a:pPr>
              <a:defRPr/>
            </a:pPr>
            <a:fld id="{56BFA1AF-EEE2-4EFA-AD77-DB6DF5C93867}" type="datetime1">
              <a:rPr lang="fr-CA"/>
              <a:pPr>
                <a:defRPr/>
              </a:pPr>
              <a:t>2023-07-22</a:t>
            </a:fld>
            <a:endParaRPr lang="fr-CA"/>
          </a:p>
        </p:txBody>
      </p:sp>
      <p:sp>
        <p:nvSpPr>
          <p:cNvPr id="4100" name="Rectangle 1028">
            <a:extLst>
              <a:ext uri="{FF2B5EF4-FFF2-40B4-BE49-F238E27FC236}">
                <a16:creationId xmlns:a16="http://schemas.microsoft.com/office/drawing/2014/main" id="{AE364685-DF2C-48FF-A8AE-1FFD2A3AEAAA}"/>
              </a:ext>
            </a:extLst>
          </p:cNvPr>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1029">
            <a:extLst>
              <a:ext uri="{FF2B5EF4-FFF2-40B4-BE49-F238E27FC236}">
                <a16:creationId xmlns:a16="http://schemas.microsoft.com/office/drawing/2014/main" id="{0FA21E52-5C68-4AC3-BF37-5DAE7D2BCEDF}"/>
              </a:ext>
            </a:extLst>
          </p:cNvPr>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2840" tIns="46419" rIns="92840" bIns="46419" numCol="1" anchor="t" anchorCtr="0" compatLnSpc="1">
            <a:prstTxWarp prst="textNoShape">
              <a:avLst/>
            </a:prstTxWarp>
          </a:bodyPr>
          <a:lstStyle/>
          <a:p>
            <a:pPr lvl="0"/>
            <a:r>
              <a:rPr lang="fr-CA" noProof="0" dirty="0"/>
              <a:t>Cliquez pour modifier les styles du texte du masque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1270" name="Rectangle 1030">
            <a:extLst>
              <a:ext uri="{FF2B5EF4-FFF2-40B4-BE49-F238E27FC236}">
                <a16:creationId xmlns:a16="http://schemas.microsoft.com/office/drawing/2014/main" id="{DA5E057B-D095-4F3C-A491-A872DE4F3C5C}"/>
              </a:ext>
            </a:extLst>
          </p:cNvPr>
          <p:cNvSpPr>
            <a:spLocks noGrp="1" noChangeArrowheads="1"/>
          </p:cNvSpPr>
          <p:nvPr>
            <p:ph type="ftr" sz="quarter" idx="4"/>
          </p:nvPr>
        </p:nvSpPr>
        <p:spPr bwMode="auto">
          <a:xfrm>
            <a:off x="0" y="8829675"/>
            <a:ext cx="3038475" cy="466725"/>
          </a:xfrm>
          <a:prstGeom prst="rect">
            <a:avLst/>
          </a:prstGeom>
          <a:noFill/>
          <a:ln w="9525">
            <a:noFill/>
            <a:miter lim="800000"/>
            <a:headEnd/>
            <a:tailEnd/>
          </a:ln>
          <a:effectLst/>
        </p:spPr>
        <p:txBody>
          <a:bodyPr vert="horz" wrap="square" lIns="92840" tIns="46419" rIns="92840" bIns="46419" numCol="1" anchor="b" anchorCtr="0" compatLnSpc="1">
            <a:prstTxWarp prst="textNoShape">
              <a:avLst/>
            </a:prstTxWarp>
          </a:bodyPr>
          <a:lstStyle>
            <a:lvl1pPr eaLnBrk="1" hangingPunct="1">
              <a:defRPr sz="1200"/>
            </a:lvl1pPr>
          </a:lstStyle>
          <a:p>
            <a:pPr>
              <a:defRPr/>
            </a:pPr>
            <a:endParaRPr lang="fr-CA"/>
          </a:p>
        </p:txBody>
      </p:sp>
      <p:sp>
        <p:nvSpPr>
          <p:cNvPr id="11271" name="Rectangle 1031">
            <a:extLst>
              <a:ext uri="{FF2B5EF4-FFF2-40B4-BE49-F238E27FC236}">
                <a16:creationId xmlns:a16="http://schemas.microsoft.com/office/drawing/2014/main" id="{552CE848-EE17-41AA-BC0F-608E67152FB6}"/>
              </a:ext>
            </a:extLst>
          </p:cNvPr>
          <p:cNvSpPr>
            <a:spLocks noGrp="1" noChangeArrowheads="1"/>
          </p:cNvSpPr>
          <p:nvPr>
            <p:ph type="sldNum" sz="quarter" idx="5"/>
          </p:nvPr>
        </p:nvSpPr>
        <p:spPr bwMode="auto">
          <a:xfrm>
            <a:off x="3971925" y="8829675"/>
            <a:ext cx="3038475" cy="466725"/>
          </a:xfrm>
          <a:prstGeom prst="rect">
            <a:avLst/>
          </a:prstGeom>
          <a:noFill/>
          <a:ln w="9525">
            <a:noFill/>
            <a:miter lim="800000"/>
            <a:headEnd/>
            <a:tailEnd/>
          </a:ln>
          <a:effectLst/>
        </p:spPr>
        <p:txBody>
          <a:bodyPr vert="horz" wrap="square" lIns="92840" tIns="46419" rIns="92840" bIns="46419" numCol="1" anchor="b" anchorCtr="0" compatLnSpc="1">
            <a:prstTxWarp prst="textNoShape">
              <a:avLst/>
            </a:prstTxWarp>
          </a:bodyPr>
          <a:lstStyle>
            <a:lvl1pPr algn="r" eaLnBrk="1" hangingPunct="1">
              <a:defRPr sz="1200"/>
            </a:lvl1pPr>
          </a:lstStyle>
          <a:p>
            <a:pPr>
              <a:defRPr/>
            </a:pPr>
            <a:fld id="{6108638F-4C9C-4701-B709-A5E2C7B4AFEB}" type="slidenum">
              <a:rPr lang="fr-CA" altLang="fr-FR"/>
              <a:pPr>
                <a:defRPr/>
              </a:pPr>
              <a:t>‹N°›</a:t>
            </a:fld>
            <a:endParaRPr lang="fr-CA" altLang="fr-FR"/>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4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a:extLst>
              <a:ext uri="{FF2B5EF4-FFF2-40B4-BE49-F238E27FC236}">
                <a16:creationId xmlns:a16="http://schemas.microsoft.com/office/drawing/2014/main" id="{321B8B5C-CB69-49AB-8140-00388A03247A}"/>
              </a:ext>
            </a:extLst>
          </p:cNvPr>
          <p:cNvSpPr>
            <a:spLocks noGrp="1" noRot="1" noChangeAspect="1" noChangeArrowheads="1" noTextEdit="1"/>
          </p:cNvSpPr>
          <p:nvPr>
            <p:ph type="sldImg"/>
          </p:nvPr>
        </p:nvSpPr>
        <p:spPr>
          <a:ln/>
        </p:spPr>
      </p:sp>
      <p:sp>
        <p:nvSpPr>
          <p:cNvPr id="7171" name="Espace réservé des commentaires 2">
            <a:extLst>
              <a:ext uri="{FF2B5EF4-FFF2-40B4-BE49-F238E27FC236}">
                <a16:creationId xmlns:a16="http://schemas.microsoft.com/office/drawing/2014/main" id="{F1F05CB9-63BE-406A-8F88-2D0EA7FE63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p>
        </p:txBody>
      </p:sp>
      <p:sp>
        <p:nvSpPr>
          <p:cNvPr id="7172" name="Espace réservé de la date 3">
            <a:extLst>
              <a:ext uri="{FF2B5EF4-FFF2-40B4-BE49-F238E27FC236}">
                <a16:creationId xmlns:a16="http://schemas.microsoft.com/office/drawing/2014/main" id="{0B1515F1-BA8C-438C-BE3C-82F00AFE88E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56C4DA9B-9DCD-4C1A-A512-C0505A9BAD40}" type="datetime1">
              <a:rPr lang="fr-CA" altLang="fr-FR" sz="1200" smtClean="0"/>
              <a:pPr>
                <a:spcBef>
                  <a:spcPct val="0"/>
                </a:spcBef>
              </a:pPr>
              <a:t>2023-07-22</a:t>
            </a:fld>
            <a:endParaRPr lang="fr-CA" altLang="fr-FR" sz="1200"/>
          </a:p>
        </p:txBody>
      </p:sp>
      <p:sp>
        <p:nvSpPr>
          <p:cNvPr id="7173" name="Espace réservé du numéro de diapositive 4">
            <a:extLst>
              <a:ext uri="{FF2B5EF4-FFF2-40B4-BE49-F238E27FC236}">
                <a16:creationId xmlns:a16="http://schemas.microsoft.com/office/drawing/2014/main" id="{C9DAB628-72E7-4D3E-A693-6A0E34F663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5C2DE4C4-AD32-4ADF-9DC1-F52DE7F6D628}" type="slidenum">
              <a:rPr lang="fr-CA" altLang="fr-FR" sz="1200" smtClean="0"/>
              <a:pPr>
                <a:spcBef>
                  <a:spcPct val="0"/>
                </a:spcBef>
              </a:pPr>
              <a:t>1</a:t>
            </a:fld>
            <a:endParaRPr lang="fr-CA" altLang="fr-F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7">
            <a:extLst>
              <a:ext uri="{FF2B5EF4-FFF2-40B4-BE49-F238E27FC236}">
                <a16:creationId xmlns:a16="http://schemas.microsoft.com/office/drawing/2014/main" id="{525377C5-C496-46CF-B512-D21C6143BB6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9C6AFC5E-6721-41F9-84E6-2741EF5A793B}" type="datetime1">
              <a:rPr lang="fr-CA" altLang="fr-FR" sz="1200" smtClean="0"/>
              <a:pPr>
                <a:spcBef>
                  <a:spcPct val="0"/>
                </a:spcBef>
              </a:pPr>
              <a:t>2023-07-22</a:t>
            </a:fld>
            <a:endParaRPr lang="fr-CA" altLang="fr-FR" sz="1200"/>
          </a:p>
        </p:txBody>
      </p:sp>
      <p:sp>
        <p:nvSpPr>
          <p:cNvPr id="25603" name="Rectangle 1031">
            <a:extLst>
              <a:ext uri="{FF2B5EF4-FFF2-40B4-BE49-F238E27FC236}">
                <a16:creationId xmlns:a16="http://schemas.microsoft.com/office/drawing/2014/main" id="{0CBAEF3F-48A5-45C5-AFC7-D60DF21154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E96A11C2-ACD0-4F74-85EA-41F145501B48}" type="slidenum">
              <a:rPr lang="fr-CA" altLang="fr-FR" sz="1200" smtClean="0"/>
              <a:pPr>
                <a:spcBef>
                  <a:spcPct val="0"/>
                </a:spcBef>
              </a:pPr>
              <a:t>10</a:t>
            </a:fld>
            <a:endParaRPr lang="fr-CA" altLang="fr-FR" sz="1200"/>
          </a:p>
        </p:txBody>
      </p:sp>
      <p:sp>
        <p:nvSpPr>
          <p:cNvPr id="25604" name="Rectangle 2">
            <a:extLst>
              <a:ext uri="{FF2B5EF4-FFF2-40B4-BE49-F238E27FC236}">
                <a16:creationId xmlns:a16="http://schemas.microsoft.com/office/drawing/2014/main" id="{7E181568-D13F-4A79-9107-97B156586310}"/>
              </a:ext>
            </a:extLst>
          </p:cNvPr>
          <p:cNvSpPr>
            <a:spLocks noGrp="1" noRot="1" noChangeAspect="1" noChangeArrowheads="1" noTextEdit="1"/>
          </p:cNvSpPr>
          <p:nvPr>
            <p:ph type="sldImg"/>
          </p:nvPr>
        </p:nvSpPr>
        <p:spPr>
          <a:ln/>
        </p:spPr>
      </p:sp>
      <p:sp>
        <p:nvSpPr>
          <p:cNvPr id="25605" name="Rectangle 3">
            <a:extLst>
              <a:ext uri="{FF2B5EF4-FFF2-40B4-BE49-F238E27FC236}">
                <a16:creationId xmlns:a16="http://schemas.microsoft.com/office/drawing/2014/main" id="{4237DCF6-D46C-4551-8C4A-43D690299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b="0" u="none" dirty="0">
              <a:sym typeface="Wingdings" panose="05000000000000000000" pitchFamily="2" charset="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a:extLst>
              <a:ext uri="{FF2B5EF4-FFF2-40B4-BE49-F238E27FC236}">
                <a16:creationId xmlns:a16="http://schemas.microsoft.com/office/drawing/2014/main" id="{9E2F6C39-FF14-46C3-BDB8-7D9F7C017CC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85373BE1-74D1-4A20-BDBE-9FDF2E357157}" type="datetime1">
              <a:rPr lang="fr-CA" altLang="fr-FR" sz="1200" smtClean="0"/>
              <a:pPr>
                <a:spcBef>
                  <a:spcPct val="0"/>
                </a:spcBef>
              </a:pPr>
              <a:t>2023-07-22</a:t>
            </a:fld>
            <a:endParaRPr lang="fr-CA" altLang="fr-FR" sz="1200"/>
          </a:p>
        </p:txBody>
      </p:sp>
      <p:sp>
        <p:nvSpPr>
          <p:cNvPr id="27651" name="Rectangle 1031">
            <a:extLst>
              <a:ext uri="{FF2B5EF4-FFF2-40B4-BE49-F238E27FC236}">
                <a16:creationId xmlns:a16="http://schemas.microsoft.com/office/drawing/2014/main" id="{FFB97125-6399-4139-B92B-93CC985EE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3D6A74B1-0C54-4CE6-B79B-1B98DC5106CF}" type="slidenum">
              <a:rPr lang="fr-CA" altLang="fr-FR" sz="1200" smtClean="0"/>
              <a:pPr>
                <a:spcBef>
                  <a:spcPct val="0"/>
                </a:spcBef>
              </a:pPr>
              <a:t>11</a:t>
            </a:fld>
            <a:endParaRPr lang="fr-CA" altLang="fr-FR" sz="1200"/>
          </a:p>
        </p:txBody>
      </p:sp>
      <p:sp>
        <p:nvSpPr>
          <p:cNvPr id="27652" name="Rectangle 2">
            <a:extLst>
              <a:ext uri="{FF2B5EF4-FFF2-40B4-BE49-F238E27FC236}">
                <a16:creationId xmlns:a16="http://schemas.microsoft.com/office/drawing/2014/main" id="{91F75EA8-F84F-4083-B066-247C18610761}"/>
              </a:ext>
            </a:extLst>
          </p:cNvPr>
          <p:cNvSpPr>
            <a:spLocks noGrp="1" noRot="1" noChangeAspect="1" noChangeArrowheads="1" noTextEdit="1"/>
          </p:cNvSpPr>
          <p:nvPr>
            <p:ph type="sldImg"/>
          </p:nvPr>
        </p:nvSpPr>
        <p:spPr>
          <a:ln/>
        </p:spPr>
      </p:sp>
      <p:sp>
        <p:nvSpPr>
          <p:cNvPr id="22533" name="Rectangle 3">
            <a:extLst>
              <a:ext uri="{FF2B5EF4-FFF2-40B4-BE49-F238E27FC236}">
                <a16:creationId xmlns:a16="http://schemas.microsoft.com/office/drawing/2014/main" id="{6382A980-060D-4161-9E7E-335A44BE5ACB}"/>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fr-CA" altLang="fr-FR"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7">
            <a:extLst>
              <a:ext uri="{FF2B5EF4-FFF2-40B4-BE49-F238E27FC236}">
                <a16:creationId xmlns:a16="http://schemas.microsoft.com/office/drawing/2014/main" id="{1F5C6BDF-7B80-41BC-8D9C-92DB8BE5273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4F640732-7386-4E89-8B6C-2E276BC27711}" type="datetime1">
              <a:rPr lang="fr-CA" altLang="fr-FR" sz="1200" smtClean="0"/>
              <a:pPr>
                <a:spcBef>
                  <a:spcPct val="0"/>
                </a:spcBef>
              </a:pPr>
              <a:t>2023-07-22</a:t>
            </a:fld>
            <a:endParaRPr lang="fr-CA" altLang="fr-FR" sz="1200"/>
          </a:p>
        </p:txBody>
      </p:sp>
      <p:sp>
        <p:nvSpPr>
          <p:cNvPr id="29699" name="Rectangle 1031">
            <a:extLst>
              <a:ext uri="{FF2B5EF4-FFF2-40B4-BE49-F238E27FC236}">
                <a16:creationId xmlns:a16="http://schemas.microsoft.com/office/drawing/2014/main" id="{40B7ABE2-5E63-4F58-9CDE-E10B21BA4D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FE366CAA-49D0-4F56-A046-D22B925B760D}" type="slidenum">
              <a:rPr lang="fr-CA" altLang="fr-FR" sz="1200" smtClean="0"/>
              <a:pPr>
                <a:spcBef>
                  <a:spcPct val="0"/>
                </a:spcBef>
              </a:pPr>
              <a:t>12</a:t>
            </a:fld>
            <a:endParaRPr lang="fr-CA" altLang="fr-FR" sz="1200"/>
          </a:p>
        </p:txBody>
      </p:sp>
      <p:sp>
        <p:nvSpPr>
          <p:cNvPr id="29700" name="Rectangle 2">
            <a:extLst>
              <a:ext uri="{FF2B5EF4-FFF2-40B4-BE49-F238E27FC236}">
                <a16:creationId xmlns:a16="http://schemas.microsoft.com/office/drawing/2014/main" id="{E2A51D17-9EB5-4518-894D-381D31B6260C}"/>
              </a:ext>
            </a:extLst>
          </p:cNvPr>
          <p:cNvSpPr>
            <a:spLocks noGrp="1" noRot="1" noChangeAspect="1" noChangeArrowheads="1" noTextEdit="1"/>
          </p:cNvSpPr>
          <p:nvPr>
            <p:ph type="sldImg"/>
          </p:nvPr>
        </p:nvSpPr>
        <p:spPr>
          <a:ln/>
        </p:spPr>
      </p:sp>
      <p:sp>
        <p:nvSpPr>
          <p:cNvPr id="29701" name="Rectangle 3">
            <a:extLst>
              <a:ext uri="{FF2B5EF4-FFF2-40B4-BE49-F238E27FC236}">
                <a16:creationId xmlns:a16="http://schemas.microsoft.com/office/drawing/2014/main" id="{45F8AB00-1873-42B7-B5A5-EBB581D618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7">
            <a:extLst>
              <a:ext uri="{FF2B5EF4-FFF2-40B4-BE49-F238E27FC236}">
                <a16:creationId xmlns:a16="http://schemas.microsoft.com/office/drawing/2014/main" id="{6B18E411-561A-4B14-9F79-B346BE1B7CC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4DB71C4A-BBA0-443C-B22E-B96F35B72EDD}" type="datetime1">
              <a:rPr lang="fr-CA" altLang="fr-FR" sz="1200" smtClean="0"/>
              <a:pPr>
                <a:spcBef>
                  <a:spcPct val="0"/>
                </a:spcBef>
              </a:pPr>
              <a:t>2023-07-22</a:t>
            </a:fld>
            <a:endParaRPr lang="fr-CA" altLang="fr-FR" sz="1200"/>
          </a:p>
        </p:txBody>
      </p:sp>
      <p:sp>
        <p:nvSpPr>
          <p:cNvPr id="31747" name="Rectangle 1031">
            <a:extLst>
              <a:ext uri="{FF2B5EF4-FFF2-40B4-BE49-F238E27FC236}">
                <a16:creationId xmlns:a16="http://schemas.microsoft.com/office/drawing/2014/main" id="{00AB2AE4-7B57-47A2-B6CD-2C1F06CFBD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DDA67AAC-0A2E-4F2B-A047-BD441CF40C07}" type="slidenum">
              <a:rPr lang="fr-CA" altLang="fr-FR" sz="1200" smtClean="0"/>
              <a:pPr>
                <a:spcBef>
                  <a:spcPct val="0"/>
                </a:spcBef>
              </a:pPr>
              <a:t>13</a:t>
            </a:fld>
            <a:endParaRPr lang="fr-CA" altLang="fr-FR" sz="1200"/>
          </a:p>
        </p:txBody>
      </p:sp>
      <p:sp>
        <p:nvSpPr>
          <p:cNvPr id="31748" name="Rectangle 2">
            <a:extLst>
              <a:ext uri="{FF2B5EF4-FFF2-40B4-BE49-F238E27FC236}">
                <a16:creationId xmlns:a16="http://schemas.microsoft.com/office/drawing/2014/main" id="{2DF6182C-5439-46A1-825C-0CD125D7B08B}"/>
              </a:ext>
            </a:extLst>
          </p:cNvPr>
          <p:cNvSpPr>
            <a:spLocks noGrp="1" noRot="1" noChangeAspect="1" noChangeArrowheads="1" noTextEdit="1"/>
          </p:cNvSpPr>
          <p:nvPr>
            <p:ph type="sldImg"/>
          </p:nvPr>
        </p:nvSpPr>
        <p:spPr>
          <a:ln/>
        </p:spPr>
      </p:sp>
      <p:sp>
        <p:nvSpPr>
          <p:cNvPr id="31749" name="Rectangle 3">
            <a:extLst>
              <a:ext uri="{FF2B5EF4-FFF2-40B4-BE49-F238E27FC236}">
                <a16:creationId xmlns:a16="http://schemas.microsoft.com/office/drawing/2014/main" id="{C3BAD588-1D46-4806-82D9-7A118C47D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7">
            <a:extLst>
              <a:ext uri="{FF2B5EF4-FFF2-40B4-BE49-F238E27FC236}">
                <a16:creationId xmlns:a16="http://schemas.microsoft.com/office/drawing/2014/main" id="{9C2BCF39-1980-4C29-942F-B21298BDB49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F1754526-AF02-4EE2-B2EA-FC06FFC545DE}" type="datetime1">
              <a:rPr lang="fr-CA" altLang="fr-FR" sz="1200" smtClean="0"/>
              <a:pPr>
                <a:spcBef>
                  <a:spcPct val="0"/>
                </a:spcBef>
              </a:pPr>
              <a:t>2023-07-22</a:t>
            </a:fld>
            <a:endParaRPr lang="fr-CA" altLang="fr-FR" sz="1200"/>
          </a:p>
        </p:txBody>
      </p:sp>
      <p:sp>
        <p:nvSpPr>
          <p:cNvPr id="33795" name="Rectangle 1031">
            <a:extLst>
              <a:ext uri="{FF2B5EF4-FFF2-40B4-BE49-F238E27FC236}">
                <a16:creationId xmlns:a16="http://schemas.microsoft.com/office/drawing/2014/main" id="{C733437C-996E-4555-A287-0CB8A8D4C7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0A4D4A97-1CDF-4FB9-982A-E1D3767B6780}" type="slidenum">
              <a:rPr lang="fr-CA" altLang="fr-FR" sz="1200" smtClean="0"/>
              <a:pPr>
                <a:spcBef>
                  <a:spcPct val="0"/>
                </a:spcBef>
              </a:pPr>
              <a:t>14</a:t>
            </a:fld>
            <a:endParaRPr lang="fr-CA" altLang="fr-FR" sz="1200"/>
          </a:p>
        </p:txBody>
      </p:sp>
      <p:sp>
        <p:nvSpPr>
          <p:cNvPr id="33796" name="Rectangle 2">
            <a:extLst>
              <a:ext uri="{FF2B5EF4-FFF2-40B4-BE49-F238E27FC236}">
                <a16:creationId xmlns:a16="http://schemas.microsoft.com/office/drawing/2014/main" id="{5794DF89-8421-446A-849A-2F39037F1A21}"/>
              </a:ext>
            </a:extLst>
          </p:cNvPr>
          <p:cNvSpPr>
            <a:spLocks noGrp="1" noRot="1" noChangeAspect="1" noChangeArrowheads="1" noTextEdit="1"/>
          </p:cNvSpPr>
          <p:nvPr>
            <p:ph type="sldImg"/>
          </p:nvPr>
        </p:nvSpPr>
        <p:spPr>
          <a:ln/>
        </p:spPr>
      </p:sp>
      <p:sp>
        <p:nvSpPr>
          <p:cNvPr id="33797" name="Rectangle 3">
            <a:extLst>
              <a:ext uri="{FF2B5EF4-FFF2-40B4-BE49-F238E27FC236}">
                <a16:creationId xmlns:a16="http://schemas.microsoft.com/office/drawing/2014/main" id="{B083F30E-F5C6-4407-8B11-CB81B0CEE6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7">
            <a:extLst>
              <a:ext uri="{FF2B5EF4-FFF2-40B4-BE49-F238E27FC236}">
                <a16:creationId xmlns:a16="http://schemas.microsoft.com/office/drawing/2014/main" id="{3D36B071-8560-4EA5-8146-B45C0974AC9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10E8C881-C1D6-434C-AE02-9393A6F09FB8}" type="datetime1">
              <a:rPr lang="fr-CA" altLang="fr-FR" sz="1200" smtClean="0"/>
              <a:pPr>
                <a:spcBef>
                  <a:spcPct val="0"/>
                </a:spcBef>
              </a:pPr>
              <a:t>2023-07-22</a:t>
            </a:fld>
            <a:endParaRPr lang="fr-CA" altLang="fr-FR" sz="1200"/>
          </a:p>
        </p:txBody>
      </p:sp>
      <p:sp>
        <p:nvSpPr>
          <p:cNvPr id="35843" name="Rectangle 1031">
            <a:extLst>
              <a:ext uri="{FF2B5EF4-FFF2-40B4-BE49-F238E27FC236}">
                <a16:creationId xmlns:a16="http://schemas.microsoft.com/office/drawing/2014/main" id="{8CC18394-054D-48D9-A875-43220863A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E9A73349-DF5D-4428-AB4A-29E4524A1D83}" type="slidenum">
              <a:rPr lang="fr-CA" altLang="fr-FR" sz="1200" smtClean="0"/>
              <a:pPr>
                <a:spcBef>
                  <a:spcPct val="0"/>
                </a:spcBef>
              </a:pPr>
              <a:t>15</a:t>
            </a:fld>
            <a:endParaRPr lang="fr-CA" altLang="fr-FR" sz="1200"/>
          </a:p>
        </p:txBody>
      </p:sp>
      <p:sp>
        <p:nvSpPr>
          <p:cNvPr id="35844" name="Rectangle 2">
            <a:extLst>
              <a:ext uri="{FF2B5EF4-FFF2-40B4-BE49-F238E27FC236}">
                <a16:creationId xmlns:a16="http://schemas.microsoft.com/office/drawing/2014/main" id="{EEACE00B-8451-4CCC-B6EB-6826F245C54B}"/>
              </a:ext>
            </a:extLst>
          </p:cNvPr>
          <p:cNvSpPr>
            <a:spLocks noGrp="1" noRot="1" noChangeAspect="1" noChangeArrowheads="1" noTextEdit="1"/>
          </p:cNvSpPr>
          <p:nvPr>
            <p:ph type="sldImg"/>
          </p:nvPr>
        </p:nvSpPr>
        <p:spPr>
          <a:ln/>
        </p:spPr>
      </p:sp>
      <p:sp>
        <p:nvSpPr>
          <p:cNvPr id="35845" name="Rectangle 3">
            <a:extLst>
              <a:ext uri="{FF2B5EF4-FFF2-40B4-BE49-F238E27FC236}">
                <a16:creationId xmlns:a16="http://schemas.microsoft.com/office/drawing/2014/main" id="{B90A625E-8440-482F-9D4D-A8490F61AB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7">
            <a:extLst>
              <a:ext uri="{FF2B5EF4-FFF2-40B4-BE49-F238E27FC236}">
                <a16:creationId xmlns:a16="http://schemas.microsoft.com/office/drawing/2014/main" id="{8A47E26E-8348-4280-BFEC-4065C707F50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AD0E9773-FE51-4088-B8C5-3B5C86B87CC3}" type="datetime1">
              <a:rPr lang="fr-CA" altLang="fr-FR" sz="1200" smtClean="0"/>
              <a:pPr>
                <a:spcBef>
                  <a:spcPct val="0"/>
                </a:spcBef>
              </a:pPr>
              <a:t>2023-07-22</a:t>
            </a:fld>
            <a:endParaRPr lang="fr-CA" altLang="fr-FR" sz="1200"/>
          </a:p>
        </p:txBody>
      </p:sp>
      <p:sp>
        <p:nvSpPr>
          <p:cNvPr id="37891" name="Rectangle 1031">
            <a:extLst>
              <a:ext uri="{FF2B5EF4-FFF2-40B4-BE49-F238E27FC236}">
                <a16:creationId xmlns:a16="http://schemas.microsoft.com/office/drawing/2014/main" id="{87FB45ED-862C-42A7-98DB-AD7A4F812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FDC90B39-EAC0-48F9-BDBC-DF9E569175A6}" type="slidenum">
              <a:rPr lang="fr-CA" altLang="fr-FR" sz="1200" smtClean="0"/>
              <a:pPr>
                <a:spcBef>
                  <a:spcPct val="0"/>
                </a:spcBef>
              </a:pPr>
              <a:t>16</a:t>
            </a:fld>
            <a:endParaRPr lang="fr-CA" altLang="fr-FR" sz="1200"/>
          </a:p>
        </p:txBody>
      </p:sp>
      <p:sp>
        <p:nvSpPr>
          <p:cNvPr id="37892" name="Rectangle 2">
            <a:extLst>
              <a:ext uri="{FF2B5EF4-FFF2-40B4-BE49-F238E27FC236}">
                <a16:creationId xmlns:a16="http://schemas.microsoft.com/office/drawing/2014/main" id="{B0F92716-1A99-47FB-A73D-DEA591259234}"/>
              </a:ext>
            </a:extLst>
          </p:cNvPr>
          <p:cNvSpPr>
            <a:spLocks noGrp="1" noRot="1" noChangeAspect="1" noChangeArrowheads="1" noTextEdit="1"/>
          </p:cNvSpPr>
          <p:nvPr>
            <p:ph type="sldImg"/>
          </p:nvPr>
        </p:nvSpPr>
        <p:spPr>
          <a:ln/>
        </p:spPr>
      </p:sp>
      <p:sp>
        <p:nvSpPr>
          <p:cNvPr id="37893" name="Rectangle 3">
            <a:extLst>
              <a:ext uri="{FF2B5EF4-FFF2-40B4-BE49-F238E27FC236}">
                <a16:creationId xmlns:a16="http://schemas.microsoft.com/office/drawing/2014/main" id="{78946EDE-150B-48AA-91F1-1388FB8289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solidFill>
                <a:srgbClr val="000000"/>
              </a:solidFill>
              <a:latin typeface="Times New Roman Régulier"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7">
            <a:extLst>
              <a:ext uri="{FF2B5EF4-FFF2-40B4-BE49-F238E27FC236}">
                <a16:creationId xmlns:a16="http://schemas.microsoft.com/office/drawing/2014/main" id="{58D29FF6-02DF-43B8-B469-4D67ABBDB40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53F935D3-4DFB-489C-BD04-515B8DE0A543}" type="datetime1">
              <a:rPr lang="fr-CA" altLang="fr-FR" sz="1200" smtClean="0"/>
              <a:pPr>
                <a:spcBef>
                  <a:spcPct val="0"/>
                </a:spcBef>
              </a:pPr>
              <a:t>2023-07-22</a:t>
            </a:fld>
            <a:endParaRPr lang="fr-CA" altLang="fr-FR" sz="1200"/>
          </a:p>
        </p:txBody>
      </p:sp>
      <p:sp>
        <p:nvSpPr>
          <p:cNvPr id="39939" name="Rectangle 1031">
            <a:extLst>
              <a:ext uri="{FF2B5EF4-FFF2-40B4-BE49-F238E27FC236}">
                <a16:creationId xmlns:a16="http://schemas.microsoft.com/office/drawing/2014/main" id="{3AFC2A0B-A763-40E8-89D8-0B80AE85F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30995376-960A-4D61-9521-2C3CB389BBB1}" type="slidenum">
              <a:rPr lang="fr-CA" altLang="fr-FR" sz="1200" smtClean="0"/>
              <a:pPr>
                <a:spcBef>
                  <a:spcPct val="0"/>
                </a:spcBef>
              </a:pPr>
              <a:t>17</a:t>
            </a:fld>
            <a:endParaRPr lang="fr-CA" altLang="fr-FR" sz="1200"/>
          </a:p>
        </p:txBody>
      </p:sp>
      <p:sp>
        <p:nvSpPr>
          <p:cNvPr id="39940" name="Rectangle 2">
            <a:extLst>
              <a:ext uri="{FF2B5EF4-FFF2-40B4-BE49-F238E27FC236}">
                <a16:creationId xmlns:a16="http://schemas.microsoft.com/office/drawing/2014/main" id="{92F32A8D-3735-49B2-A74F-8A35D3972E8C}"/>
              </a:ext>
            </a:extLst>
          </p:cNvPr>
          <p:cNvSpPr>
            <a:spLocks noGrp="1" noRot="1" noChangeAspect="1" noChangeArrowheads="1" noTextEdit="1"/>
          </p:cNvSpPr>
          <p:nvPr>
            <p:ph type="sldImg"/>
          </p:nvPr>
        </p:nvSpPr>
        <p:spPr>
          <a:ln/>
        </p:spPr>
      </p:sp>
      <p:sp>
        <p:nvSpPr>
          <p:cNvPr id="39941" name="Rectangle 3">
            <a:extLst>
              <a:ext uri="{FF2B5EF4-FFF2-40B4-BE49-F238E27FC236}">
                <a16:creationId xmlns:a16="http://schemas.microsoft.com/office/drawing/2014/main" id="{A0E437AD-F1AA-4DEE-958F-102E63C118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fr-CA" altLang="fr-FR"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7">
            <a:extLst>
              <a:ext uri="{FF2B5EF4-FFF2-40B4-BE49-F238E27FC236}">
                <a16:creationId xmlns:a16="http://schemas.microsoft.com/office/drawing/2014/main" id="{ADF41A75-9912-48ED-AE2F-21112B36BB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9BDFA6EB-4C28-451A-ABFC-D2D6074FEA83}" type="datetime1">
              <a:rPr lang="fr-CA" altLang="fr-FR" sz="1200" smtClean="0"/>
              <a:pPr>
                <a:spcBef>
                  <a:spcPct val="0"/>
                </a:spcBef>
              </a:pPr>
              <a:t>2023-07-22</a:t>
            </a:fld>
            <a:endParaRPr lang="fr-CA" altLang="fr-FR" sz="1200"/>
          </a:p>
        </p:txBody>
      </p:sp>
      <p:sp>
        <p:nvSpPr>
          <p:cNvPr id="9219" name="Rectangle 1031">
            <a:extLst>
              <a:ext uri="{FF2B5EF4-FFF2-40B4-BE49-F238E27FC236}">
                <a16:creationId xmlns:a16="http://schemas.microsoft.com/office/drawing/2014/main" id="{804A798A-7979-48B9-B0D7-A7128A783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BBD7E100-BA6B-4CC9-8A26-1A31545F4E61}" type="slidenum">
              <a:rPr lang="fr-CA" altLang="fr-FR" sz="1200" smtClean="0"/>
              <a:pPr>
                <a:spcBef>
                  <a:spcPct val="0"/>
                </a:spcBef>
              </a:pPr>
              <a:t>2</a:t>
            </a:fld>
            <a:endParaRPr lang="fr-CA" altLang="fr-FR" sz="1200"/>
          </a:p>
        </p:txBody>
      </p:sp>
      <p:sp>
        <p:nvSpPr>
          <p:cNvPr id="9220" name="Rectangle 2">
            <a:extLst>
              <a:ext uri="{FF2B5EF4-FFF2-40B4-BE49-F238E27FC236}">
                <a16:creationId xmlns:a16="http://schemas.microsoft.com/office/drawing/2014/main" id="{26F064BC-03D5-41C9-B50B-80A8E91260D2}"/>
              </a:ext>
            </a:extLst>
          </p:cNvPr>
          <p:cNvSpPr>
            <a:spLocks noGrp="1" noRot="1" noChangeAspect="1" noChangeArrowheads="1" noTextEdit="1"/>
          </p:cNvSpPr>
          <p:nvPr>
            <p:ph type="sldImg"/>
          </p:nvPr>
        </p:nvSpPr>
        <p:spPr>
          <a:ln/>
        </p:spPr>
      </p:sp>
      <p:sp>
        <p:nvSpPr>
          <p:cNvPr id="9221" name="Rectangle 3">
            <a:extLst>
              <a:ext uri="{FF2B5EF4-FFF2-40B4-BE49-F238E27FC236}">
                <a16:creationId xmlns:a16="http://schemas.microsoft.com/office/drawing/2014/main" id="{3F9FF25F-5509-4BC5-83F4-048CA3D24E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dirty="0">
              <a:sym typeface="Webdings" panose="05030102010509060703" pitchFamily="18" charset="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7">
            <a:extLst>
              <a:ext uri="{FF2B5EF4-FFF2-40B4-BE49-F238E27FC236}">
                <a16:creationId xmlns:a16="http://schemas.microsoft.com/office/drawing/2014/main" id="{5D2BEADD-E382-4AE9-9025-CC06C6A92D5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63ED9544-74F6-491E-B078-C327C30296C5}" type="datetime1">
              <a:rPr lang="fr-CA" altLang="fr-FR" sz="1200" smtClean="0"/>
              <a:pPr>
                <a:spcBef>
                  <a:spcPct val="0"/>
                </a:spcBef>
              </a:pPr>
              <a:t>2023-07-22</a:t>
            </a:fld>
            <a:endParaRPr lang="fr-CA" altLang="fr-FR" sz="1200"/>
          </a:p>
        </p:txBody>
      </p:sp>
      <p:sp>
        <p:nvSpPr>
          <p:cNvPr id="11267" name="Rectangle 1031">
            <a:extLst>
              <a:ext uri="{FF2B5EF4-FFF2-40B4-BE49-F238E27FC236}">
                <a16:creationId xmlns:a16="http://schemas.microsoft.com/office/drawing/2014/main" id="{4F2AAB28-4B9C-454D-8BE9-92B2FC760B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1507BF92-11D2-43A6-9B6D-34CE8279FAF8}" type="slidenum">
              <a:rPr lang="fr-CA" altLang="fr-FR" sz="1200" smtClean="0"/>
              <a:pPr>
                <a:spcBef>
                  <a:spcPct val="0"/>
                </a:spcBef>
              </a:pPr>
              <a:t>3</a:t>
            </a:fld>
            <a:endParaRPr lang="fr-CA" altLang="fr-FR" sz="1200"/>
          </a:p>
        </p:txBody>
      </p:sp>
      <p:sp>
        <p:nvSpPr>
          <p:cNvPr id="11268" name="Rectangle 2">
            <a:extLst>
              <a:ext uri="{FF2B5EF4-FFF2-40B4-BE49-F238E27FC236}">
                <a16:creationId xmlns:a16="http://schemas.microsoft.com/office/drawing/2014/main" id="{9C1074D0-4AB7-4B93-9F69-97AF6EDFC9BF}"/>
              </a:ext>
            </a:extLst>
          </p:cNvPr>
          <p:cNvSpPr>
            <a:spLocks noGrp="1" noRot="1" noChangeAspect="1" noChangeArrowheads="1" noTextEdit="1"/>
          </p:cNvSpPr>
          <p:nvPr>
            <p:ph type="sldImg"/>
          </p:nvPr>
        </p:nvSpPr>
        <p:spPr>
          <a:ln/>
        </p:spPr>
      </p:sp>
      <p:sp>
        <p:nvSpPr>
          <p:cNvPr id="11269" name="Rectangle 3">
            <a:extLst>
              <a:ext uri="{FF2B5EF4-FFF2-40B4-BE49-F238E27FC236}">
                <a16:creationId xmlns:a16="http://schemas.microsoft.com/office/drawing/2014/main" id="{9352B2AD-43EC-4B71-9974-31DCE548BA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7">
            <a:extLst>
              <a:ext uri="{FF2B5EF4-FFF2-40B4-BE49-F238E27FC236}">
                <a16:creationId xmlns:a16="http://schemas.microsoft.com/office/drawing/2014/main" id="{71B909C2-AA36-41A5-8587-82C570B706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0D5A6A51-A201-48C3-BA34-6F778746D958}" type="datetime1">
              <a:rPr lang="fr-CA" altLang="fr-FR" sz="1200" smtClean="0"/>
              <a:pPr>
                <a:spcBef>
                  <a:spcPct val="0"/>
                </a:spcBef>
              </a:pPr>
              <a:t>2023-07-22</a:t>
            </a:fld>
            <a:endParaRPr lang="fr-CA" altLang="fr-FR" sz="1200"/>
          </a:p>
        </p:txBody>
      </p:sp>
      <p:sp>
        <p:nvSpPr>
          <p:cNvPr id="13315" name="Rectangle 1031">
            <a:extLst>
              <a:ext uri="{FF2B5EF4-FFF2-40B4-BE49-F238E27FC236}">
                <a16:creationId xmlns:a16="http://schemas.microsoft.com/office/drawing/2014/main" id="{73DFECF0-9CFA-4B1A-9188-EE939434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3EB43F07-93AF-4A35-9F38-ADBDB5306C69}" type="slidenum">
              <a:rPr lang="fr-CA" altLang="fr-FR" sz="1200" smtClean="0"/>
              <a:pPr>
                <a:spcBef>
                  <a:spcPct val="0"/>
                </a:spcBef>
              </a:pPr>
              <a:t>4</a:t>
            </a:fld>
            <a:endParaRPr lang="fr-CA" altLang="fr-FR" sz="1200"/>
          </a:p>
        </p:txBody>
      </p:sp>
      <p:sp>
        <p:nvSpPr>
          <p:cNvPr id="13316" name="Rectangle 2">
            <a:extLst>
              <a:ext uri="{FF2B5EF4-FFF2-40B4-BE49-F238E27FC236}">
                <a16:creationId xmlns:a16="http://schemas.microsoft.com/office/drawing/2014/main" id="{F7BB15AB-959F-4835-A564-34F54B6BF135}"/>
              </a:ext>
            </a:extLst>
          </p:cNvPr>
          <p:cNvSpPr>
            <a:spLocks noGrp="1" noRot="1" noChangeAspect="1" noChangeArrowheads="1" noTextEdit="1"/>
          </p:cNvSpPr>
          <p:nvPr>
            <p:ph type="sldImg"/>
          </p:nvPr>
        </p:nvSpPr>
        <p:spPr>
          <a:ln/>
        </p:spPr>
      </p:sp>
      <p:sp>
        <p:nvSpPr>
          <p:cNvPr id="13317" name="Rectangle 3">
            <a:extLst>
              <a:ext uri="{FF2B5EF4-FFF2-40B4-BE49-F238E27FC236}">
                <a16:creationId xmlns:a16="http://schemas.microsoft.com/office/drawing/2014/main" id="{99CB2AE4-5F80-4B73-9D40-68C8F9CFB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7">
            <a:extLst>
              <a:ext uri="{FF2B5EF4-FFF2-40B4-BE49-F238E27FC236}">
                <a16:creationId xmlns:a16="http://schemas.microsoft.com/office/drawing/2014/main" id="{3E935066-AE38-424C-835C-9BD04BBD590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82DFA204-6E13-42FD-A95D-7C176F1B7BB5}" type="datetime1">
              <a:rPr lang="fr-CA" altLang="fr-FR" sz="1200" smtClean="0"/>
              <a:pPr>
                <a:spcBef>
                  <a:spcPct val="0"/>
                </a:spcBef>
              </a:pPr>
              <a:t>2023-07-22</a:t>
            </a:fld>
            <a:endParaRPr lang="fr-CA" altLang="fr-FR" sz="1200"/>
          </a:p>
        </p:txBody>
      </p:sp>
      <p:sp>
        <p:nvSpPr>
          <p:cNvPr id="15363" name="Rectangle 1031">
            <a:extLst>
              <a:ext uri="{FF2B5EF4-FFF2-40B4-BE49-F238E27FC236}">
                <a16:creationId xmlns:a16="http://schemas.microsoft.com/office/drawing/2014/main" id="{92E827BA-426B-4DC1-AF68-A18C9A8D9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CBCFB7C9-9B13-462B-9791-E4EC7C9A2EA3}" type="slidenum">
              <a:rPr lang="fr-CA" altLang="fr-FR" sz="1200" smtClean="0"/>
              <a:pPr>
                <a:spcBef>
                  <a:spcPct val="0"/>
                </a:spcBef>
              </a:pPr>
              <a:t>5</a:t>
            </a:fld>
            <a:endParaRPr lang="fr-CA" altLang="fr-FR" sz="1200"/>
          </a:p>
        </p:txBody>
      </p:sp>
      <p:sp>
        <p:nvSpPr>
          <p:cNvPr id="15364" name="Rectangle 2">
            <a:extLst>
              <a:ext uri="{FF2B5EF4-FFF2-40B4-BE49-F238E27FC236}">
                <a16:creationId xmlns:a16="http://schemas.microsoft.com/office/drawing/2014/main" id="{0161AED9-8D9E-4C60-B747-B25771F8A23A}"/>
              </a:ext>
            </a:extLst>
          </p:cNvPr>
          <p:cNvSpPr>
            <a:spLocks noGrp="1" noRot="1" noChangeAspect="1" noChangeArrowheads="1" noTextEdit="1"/>
          </p:cNvSpPr>
          <p:nvPr>
            <p:ph type="sldImg"/>
          </p:nvPr>
        </p:nvSpPr>
        <p:spPr>
          <a:ln/>
        </p:spPr>
      </p:sp>
      <p:sp>
        <p:nvSpPr>
          <p:cNvPr id="15365" name="Rectangle 3">
            <a:extLst>
              <a:ext uri="{FF2B5EF4-FFF2-40B4-BE49-F238E27FC236}">
                <a16:creationId xmlns:a16="http://schemas.microsoft.com/office/drawing/2014/main" id="{7E0BC74B-EFE9-40A4-ACBB-EAA781517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7">
            <a:extLst>
              <a:ext uri="{FF2B5EF4-FFF2-40B4-BE49-F238E27FC236}">
                <a16:creationId xmlns:a16="http://schemas.microsoft.com/office/drawing/2014/main" id="{284AAD46-E96B-4823-8206-FC0B09F77E6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2EB78F3F-772E-45BA-B791-DD9C8D7E6DD8}" type="datetime1">
              <a:rPr lang="fr-CA" altLang="fr-FR" sz="1200" smtClean="0"/>
              <a:pPr>
                <a:spcBef>
                  <a:spcPct val="0"/>
                </a:spcBef>
              </a:pPr>
              <a:t>2023-07-22</a:t>
            </a:fld>
            <a:endParaRPr lang="fr-CA" altLang="fr-FR" sz="1200"/>
          </a:p>
        </p:txBody>
      </p:sp>
      <p:sp>
        <p:nvSpPr>
          <p:cNvPr id="17411" name="Rectangle 1031">
            <a:extLst>
              <a:ext uri="{FF2B5EF4-FFF2-40B4-BE49-F238E27FC236}">
                <a16:creationId xmlns:a16="http://schemas.microsoft.com/office/drawing/2014/main" id="{B1899AA3-4D1B-4103-8C51-F63AFAD0CA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9FF651FF-240E-4690-A353-D1A28C9281AB}" type="slidenum">
              <a:rPr lang="fr-CA" altLang="fr-FR" sz="1200" smtClean="0"/>
              <a:pPr>
                <a:spcBef>
                  <a:spcPct val="0"/>
                </a:spcBef>
              </a:pPr>
              <a:t>6</a:t>
            </a:fld>
            <a:endParaRPr lang="fr-CA" altLang="fr-FR" sz="1200"/>
          </a:p>
        </p:txBody>
      </p:sp>
      <p:sp>
        <p:nvSpPr>
          <p:cNvPr id="17412" name="Rectangle 2">
            <a:extLst>
              <a:ext uri="{FF2B5EF4-FFF2-40B4-BE49-F238E27FC236}">
                <a16:creationId xmlns:a16="http://schemas.microsoft.com/office/drawing/2014/main" id="{88F4EBAD-6B25-41FB-A0F5-F7F67A8CA1D5}"/>
              </a:ext>
            </a:extLst>
          </p:cNvPr>
          <p:cNvSpPr>
            <a:spLocks noGrp="1" noRot="1" noChangeAspect="1" noChangeArrowheads="1" noTextEdit="1"/>
          </p:cNvSpPr>
          <p:nvPr>
            <p:ph type="sldImg"/>
          </p:nvPr>
        </p:nvSpPr>
        <p:spPr>
          <a:ln/>
        </p:spPr>
      </p:sp>
      <p:sp>
        <p:nvSpPr>
          <p:cNvPr id="17413" name="Rectangle 3">
            <a:extLst>
              <a:ext uri="{FF2B5EF4-FFF2-40B4-BE49-F238E27FC236}">
                <a16:creationId xmlns:a16="http://schemas.microsoft.com/office/drawing/2014/main" id="{F8AEA689-EF61-4D7D-9F3E-14CDB1CEB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7">
            <a:extLst>
              <a:ext uri="{FF2B5EF4-FFF2-40B4-BE49-F238E27FC236}">
                <a16:creationId xmlns:a16="http://schemas.microsoft.com/office/drawing/2014/main" id="{005516CF-5A6B-4803-96F1-1EC4FFCAC0F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CABDF32D-4884-4FA8-8F3B-9EC61F3AFD74}" type="datetime1">
              <a:rPr lang="fr-CA" altLang="fr-FR" sz="1200" smtClean="0"/>
              <a:pPr>
                <a:spcBef>
                  <a:spcPct val="0"/>
                </a:spcBef>
              </a:pPr>
              <a:t>2023-07-22</a:t>
            </a:fld>
            <a:endParaRPr lang="fr-CA" altLang="fr-FR" sz="1200"/>
          </a:p>
        </p:txBody>
      </p:sp>
      <p:sp>
        <p:nvSpPr>
          <p:cNvPr id="19459" name="Rectangle 1031">
            <a:extLst>
              <a:ext uri="{FF2B5EF4-FFF2-40B4-BE49-F238E27FC236}">
                <a16:creationId xmlns:a16="http://schemas.microsoft.com/office/drawing/2014/main" id="{0ADDCA71-29C6-4B30-96B0-07E63B4BAC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29E74507-CF8C-46F1-B4FE-D18A6ED03E80}" type="slidenum">
              <a:rPr lang="fr-CA" altLang="fr-FR" sz="1200" smtClean="0"/>
              <a:pPr>
                <a:spcBef>
                  <a:spcPct val="0"/>
                </a:spcBef>
              </a:pPr>
              <a:t>7</a:t>
            </a:fld>
            <a:endParaRPr lang="fr-CA" altLang="fr-FR" sz="1200"/>
          </a:p>
        </p:txBody>
      </p:sp>
      <p:sp>
        <p:nvSpPr>
          <p:cNvPr id="19460" name="Rectangle 2">
            <a:extLst>
              <a:ext uri="{FF2B5EF4-FFF2-40B4-BE49-F238E27FC236}">
                <a16:creationId xmlns:a16="http://schemas.microsoft.com/office/drawing/2014/main" id="{E187AD90-8DBC-452E-AD73-68030BF7820F}"/>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id="{3AE42369-7DB7-4C46-8FAB-57D53979C2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7">
            <a:extLst>
              <a:ext uri="{FF2B5EF4-FFF2-40B4-BE49-F238E27FC236}">
                <a16:creationId xmlns:a16="http://schemas.microsoft.com/office/drawing/2014/main" id="{3D7E869C-AA00-4780-9BD8-29480BB948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DF89DCA8-F529-4513-AC7E-161B9CB2C18A}" type="datetime1">
              <a:rPr lang="fr-CA" altLang="fr-FR" sz="1200" smtClean="0"/>
              <a:pPr>
                <a:spcBef>
                  <a:spcPct val="0"/>
                </a:spcBef>
              </a:pPr>
              <a:t>2023-07-22</a:t>
            </a:fld>
            <a:endParaRPr lang="fr-CA" altLang="fr-FR" sz="1200"/>
          </a:p>
        </p:txBody>
      </p:sp>
      <p:sp>
        <p:nvSpPr>
          <p:cNvPr id="21507" name="Rectangle 1031">
            <a:extLst>
              <a:ext uri="{FF2B5EF4-FFF2-40B4-BE49-F238E27FC236}">
                <a16:creationId xmlns:a16="http://schemas.microsoft.com/office/drawing/2014/main" id="{34FE04A0-DEF8-44A7-B7DC-F8FA68DAA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4FEBCA7F-8B15-4AF9-B320-4F5BB5A72201}" type="slidenum">
              <a:rPr lang="fr-CA" altLang="fr-FR" sz="1200" smtClean="0"/>
              <a:pPr>
                <a:spcBef>
                  <a:spcPct val="0"/>
                </a:spcBef>
              </a:pPr>
              <a:t>8</a:t>
            </a:fld>
            <a:endParaRPr lang="fr-CA" altLang="fr-FR" sz="1200"/>
          </a:p>
        </p:txBody>
      </p:sp>
      <p:sp>
        <p:nvSpPr>
          <p:cNvPr id="21508" name="Rectangle 2">
            <a:extLst>
              <a:ext uri="{FF2B5EF4-FFF2-40B4-BE49-F238E27FC236}">
                <a16:creationId xmlns:a16="http://schemas.microsoft.com/office/drawing/2014/main" id="{899E1200-5AA3-41B2-AB8F-FD318EBB39D8}"/>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id="{BBC50499-3CA8-4E4E-B97D-D65F78CB51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7">
            <a:extLst>
              <a:ext uri="{FF2B5EF4-FFF2-40B4-BE49-F238E27FC236}">
                <a16:creationId xmlns:a16="http://schemas.microsoft.com/office/drawing/2014/main" id="{D185514C-D7A0-487C-99D3-4605C83305D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5BE568DD-7E2D-42DA-984D-C7429B11C79D}" type="datetime1">
              <a:rPr lang="fr-CA" altLang="fr-FR" sz="1200" smtClean="0"/>
              <a:pPr>
                <a:spcBef>
                  <a:spcPct val="0"/>
                </a:spcBef>
              </a:pPr>
              <a:t>2023-07-22</a:t>
            </a:fld>
            <a:endParaRPr lang="fr-CA" altLang="fr-FR" sz="1200"/>
          </a:p>
        </p:txBody>
      </p:sp>
      <p:sp>
        <p:nvSpPr>
          <p:cNvPr id="23555" name="Rectangle 1031">
            <a:extLst>
              <a:ext uri="{FF2B5EF4-FFF2-40B4-BE49-F238E27FC236}">
                <a16:creationId xmlns:a16="http://schemas.microsoft.com/office/drawing/2014/main" id="{137CE693-0361-4B85-AF6D-0AFED7E9EF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cs typeface="Times New Roman" panose="02020603050405020304" pitchFamily="18" charset="0"/>
              </a:defRPr>
            </a:lvl1pPr>
            <a:lvl2pPr marL="749300" indent="-287338">
              <a:spcBef>
                <a:spcPct val="30000"/>
              </a:spcBef>
              <a:defRPr sz="1400">
                <a:solidFill>
                  <a:schemeClr val="tx1"/>
                </a:solidFill>
                <a:latin typeface="Times New Roman" panose="02020603050405020304" pitchFamily="18" charset="0"/>
                <a:cs typeface="Times New Roman" panose="02020603050405020304" pitchFamily="18" charset="0"/>
              </a:defRPr>
            </a:lvl2pPr>
            <a:lvl3pPr marL="1150938" indent="-228600">
              <a:spcBef>
                <a:spcPct val="30000"/>
              </a:spcBef>
              <a:defRPr sz="1400">
                <a:solidFill>
                  <a:schemeClr val="tx1"/>
                </a:solidFill>
                <a:latin typeface="Times New Roman" panose="02020603050405020304" pitchFamily="18" charset="0"/>
                <a:cs typeface="Times New Roman" panose="02020603050405020304" pitchFamily="18" charset="0"/>
              </a:defRPr>
            </a:lvl3pPr>
            <a:lvl4pPr marL="1612900" indent="-228600">
              <a:spcBef>
                <a:spcPct val="30000"/>
              </a:spcBef>
              <a:defRPr sz="1400">
                <a:solidFill>
                  <a:schemeClr val="tx1"/>
                </a:solidFill>
                <a:latin typeface="Times New Roman" panose="02020603050405020304" pitchFamily="18" charset="0"/>
                <a:cs typeface="Times New Roman" panose="02020603050405020304" pitchFamily="18" charset="0"/>
              </a:defRPr>
            </a:lvl4pPr>
            <a:lvl5pPr marL="2074863" indent="-228600">
              <a:spcBef>
                <a:spcPct val="30000"/>
              </a:spcBef>
              <a:defRPr sz="1400">
                <a:solidFill>
                  <a:schemeClr val="tx1"/>
                </a:solidFill>
                <a:latin typeface="Times New Roman" panose="02020603050405020304" pitchFamily="18" charset="0"/>
                <a:cs typeface="Times New Roman" panose="02020603050405020304" pitchFamily="18" charset="0"/>
              </a:defRPr>
            </a:lvl5pPr>
            <a:lvl6pPr marL="25320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892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464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903663" indent="-228600" eaLnBrk="0" fontAlgn="base" hangingPunct="0">
              <a:spcBef>
                <a:spcPct val="3000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pPr>
            <a:fld id="{FE39E882-9D3D-40D3-A697-2E49F87C52A9}" type="slidenum">
              <a:rPr lang="fr-CA" altLang="fr-FR" sz="1200" smtClean="0"/>
              <a:pPr>
                <a:spcBef>
                  <a:spcPct val="0"/>
                </a:spcBef>
              </a:pPr>
              <a:t>9</a:t>
            </a:fld>
            <a:endParaRPr lang="fr-CA" altLang="fr-FR" sz="1200"/>
          </a:p>
        </p:txBody>
      </p:sp>
      <p:sp>
        <p:nvSpPr>
          <p:cNvPr id="23556" name="Rectangle 2">
            <a:extLst>
              <a:ext uri="{FF2B5EF4-FFF2-40B4-BE49-F238E27FC236}">
                <a16:creationId xmlns:a16="http://schemas.microsoft.com/office/drawing/2014/main" id="{436528C1-7926-43FD-AA34-808E2EEF5C06}"/>
              </a:ext>
            </a:extLst>
          </p:cNvPr>
          <p:cNvSpPr>
            <a:spLocks noGrp="1" noRot="1" noChangeAspect="1" noChangeArrowheads="1" noTextEdit="1"/>
          </p:cNvSpPr>
          <p:nvPr>
            <p:ph type="sldImg"/>
          </p:nvPr>
        </p:nvSpPr>
        <p:spPr>
          <a:ln/>
        </p:spPr>
      </p:sp>
      <p:sp>
        <p:nvSpPr>
          <p:cNvPr id="23557" name="Rectangle 3">
            <a:extLst>
              <a:ext uri="{FF2B5EF4-FFF2-40B4-BE49-F238E27FC236}">
                <a16:creationId xmlns:a16="http://schemas.microsoft.com/office/drawing/2014/main" id="{B12F3C25-4DBB-451C-AC2B-8442488281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fr-FR" b="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descr="Canvas">
            <a:extLst>
              <a:ext uri="{FF2B5EF4-FFF2-40B4-BE49-F238E27FC236}">
                <a16:creationId xmlns:a16="http://schemas.microsoft.com/office/drawing/2014/main" id="{74B6B867-D059-48DD-8FDC-525BF622D12D}"/>
              </a:ext>
            </a:extLst>
          </p:cNvPr>
          <p:cNvSpPr>
            <a:spLocks noChangeArrowheads="1"/>
          </p:cNvSpPr>
          <p:nvPr/>
        </p:nvSpPr>
        <p:spPr bwMode="white">
          <a:xfrm>
            <a:off x="533400" y="228600"/>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fr-FR" altLang="fr-FR"/>
          </a:p>
        </p:txBody>
      </p:sp>
      <p:pic>
        <p:nvPicPr>
          <p:cNvPr id="5" name="Picture 3" descr="minispir">
            <a:extLst>
              <a:ext uri="{FF2B5EF4-FFF2-40B4-BE49-F238E27FC236}">
                <a16:creationId xmlns:a16="http://schemas.microsoft.com/office/drawing/2014/main" id="{9DE5F449-C0A0-4E61-A0E1-3DAE0843F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a:extLst>
              <a:ext uri="{FF2B5EF4-FFF2-40B4-BE49-F238E27FC236}">
                <a16:creationId xmlns:a16="http://schemas.microsoft.com/office/drawing/2014/main" id="{910EED3A-AF55-42F1-95BD-A776FCCA4801}"/>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fr-FR" altLang="fr-FR"/>
          </a:p>
        </p:txBody>
      </p:sp>
      <p:pic>
        <p:nvPicPr>
          <p:cNvPr id="7" name="Picture 5" descr="minispir">
            <a:extLst>
              <a:ext uri="{FF2B5EF4-FFF2-40B4-BE49-F238E27FC236}">
                <a16:creationId xmlns:a16="http://schemas.microsoft.com/office/drawing/2014/main" id="{5049F8FC-5297-4033-8379-1C4B4BD3B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6"/>
          <p:cNvSpPr>
            <a:spLocks noGrp="1" noChangeArrowheads="1"/>
          </p:cNvSpPr>
          <p:nvPr>
            <p:ph type="ctrTitle"/>
          </p:nvPr>
        </p:nvSpPr>
        <p:spPr>
          <a:xfrm>
            <a:off x="990600" y="2819400"/>
            <a:ext cx="7721600" cy="2895600"/>
          </a:xfrm>
        </p:spPr>
        <p:txBody>
          <a:bodyPr/>
          <a:lstStyle>
            <a:lvl1pPr>
              <a:defRPr/>
            </a:lvl1pPr>
          </a:lstStyle>
          <a:p>
            <a:r>
              <a:rPr lang="fr-FR"/>
              <a:t>Cliquez pour modifier le style du titre du masque</a:t>
            </a:r>
          </a:p>
        </p:txBody>
      </p:sp>
      <p:sp>
        <p:nvSpPr>
          <p:cNvPr id="6151" name="Rectangle 7"/>
          <p:cNvSpPr>
            <a:spLocks noGrp="1" noChangeArrowheads="1"/>
          </p:cNvSpPr>
          <p:nvPr>
            <p:ph type="subTitle" idx="1"/>
          </p:nvPr>
        </p:nvSpPr>
        <p:spPr>
          <a:xfrm>
            <a:off x="1524000" y="685800"/>
            <a:ext cx="6400800" cy="1771650"/>
          </a:xfrm>
        </p:spPr>
        <p:txBody>
          <a:bodyPr/>
          <a:lstStyle>
            <a:lvl1pPr marL="0" indent="0" algn="ctr">
              <a:buFont typeface="Wingdings" pitchFamily="2" charset="2"/>
              <a:buNone/>
              <a:defRPr/>
            </a:lvl1pPr>
          </a:lstStyle>
          <a:p>
            <a:r>
              <a:rPr lang="fr-FR"/>
              <a:t>Cliquez pour modifier le style des sous-titres du masque</a:t>
            </a:r>
          </a:p>
        </p:txBody>
      </p:sp>
      <p:sp>
        <p:nvSpPr>
          <p:cNvPr id="8" name="Rectangle 8">
            <a:extLst>
              <a:ext uri="{FF2B5EF4-FFF2-40B4-BE49-F238E27FC236}">
                <a16:creationId xmlns:a16="http://schemas.microsoft.com/office/drawing/2014/main" id="{30210DD7-6EDE-4250-A996-1A7DE1880132}"/>
              </a:ext>
            </a:extLst>
          </p:cNvPr>
          <p:cNvSpPr>
            <a:spLocks noGrp="1" noChangeArrowheads="1"/>
          </p:cNvSpPr>
          <p:nvPr>
            <p:ph type="dt" sz="quarter" idx="10"/>
          </p:nvPr>
        </p:nvSpPr>
        <p:spPr>
          <a:xfrm>
            <a:off x="1084263" y="6096000"/>
            <a:ext cx="1905000" cy="457200"/>
          </a:xfrm>
        </p:spPr>
        <p:txBody>
          <a:bodyPr/>
          <a:lstStyle>
            <a:lvl1pPr>
              <a:defRPr/>
            </a:lvl1pPr>
          </a:lstStyle>
          <a:p>
            <a:pPr>
              <a:defRPr/>
            </a:pPr>
            <a:fld id="{D03547FD-2A90-4FE9-917A-319B7A9EDFCF}" type="datetime1">
              <a:rPr lang="fr-CA"/>
              <a:pPr>
                <a:defRPr/>
              </a:pPr>
              <a:t>2023-07-22</a:t>
            </a:fld>
            <a:endParaRPr lang="fr-FR"/>
          </a:p>
        </p:txBody>
      </p:sp>
      <p:sp>
        <p:nvSpPr>
          <p:cNvPr id="9" name="Rectangle 9">
            <a:extLst>
              <a:ext uri="{FF2B5EF4-FFF2-40B4-BE49-F238E27FC236}">
                <a16:creationId xmlns:a16="http://schemas.microsoft.com/office/drawing/2014/main" id="{D05E1FA8-6D82-4C86-AE14-5A7C87DCAFD3}"/>
              </a:ext>
            </a:extLst>
          </p:cNvPr>
          <p:cNvSpPr>
            <a:spLocks noGrp="1" noChangeArrowheads="1"/>
          </p:cNvSpPr>
          <p:nvPr>
            <p:ph type="ftr" sz="quarter" idx="11"/>
          </p:nvPr>
        </p:nvSpPr>
        <p:spPr>
          <a:xfrm>
            <a:off x="3522663" y="6096000"/>
            <a:ext cx="2895600" cy="457200"/>
          </a:xfrm>
        </p:spPr>
        <p:txBody>
          <a:bodyPr/>
          <a:lstStyle>
            <a:lvl1pPr>
              <a:defRPr/>
            </a:lvl1pPr>
          </a:lstStyle>
          <a:p>
            <a:pPr>
              <a:defRPr/>
            </a:pPr>
            <a:r>
              <a:rPr lang="fr-FR"/>
              <a:t>Cours 2 - Module B</a:t>
            </a:r>
          </a:p>
        </p:txBody>
      </p:sp>
      <p:sp>
        <p:nvSpPr>
          <p:cNvPr id="10" name="Rectangle 10">
            <a:extLst>
              <a:ext uri="{FF2B5EF4-FFF2-40B4-BE49-F238E27FC236}">
                <a16:creationId xmlns:a16="http://schemas.microsoft.com/office/drawing/2014/main" id="{EAD25116-A383-4F68-973B-C4D093B424FB}"/>
              </a:ext>
            </a:extLst>
          </p:cNvPr>
          <p:cNvSpPr>
            <a:spLocks noGrp="1" noChangeArrowheads="1"/>
          </p:cNvSpPr>
          <p:nvPr>
            <p:ph type="sldNum" sz="quarter" idx="12"/>
          </p:nvPr>
        </p:nvSpPr>
        <p:spPr>
          <a:xfrm>
            <a:off x="6951663" y="6096000"/>
            <a:ext cx="1905000" cy="457200"/>
          </a:xfrm>
        </p:spPr>
        <p:txBody>
          <a:bodyPr/>
          <a:lstStyle>
            <a:lvl1pPr>
              <a:defRPr/>
            </a:lvl1pPr>
          </a:lstStyle>
          <a:p>
            <a:pPr>
              <a:defRPr/>
            </a:pPr>
            <a:fld id="{B7B69C35-49D9-4EB4-B1AB-85E2F10AB882}" type="slidenum">
              <a:rPr lang="fr-FR" altLang="fr-FR"/>
              <a:pPr>
                <a:defRPr/>
              </a:pPr>
              <a:t>‹N°›</a:t>
            </a:fld>
            <a:endParaRPr lang="fr-FR" altLang="fr-FR"/>
          </a:p>
        </p:txBody>
      </p:sp>
    </p:spTree>
    <p:extLst>
      <p:ext uri="{BB962C8B-B14F-4D97-AF65-F5344CB8AC3E}">
        <p14:creationId xmlns:p14="http://schemas.microsoft.com/office/powerpoint/2010/main" val="909492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8">
            <a:extLst>
              <a:ext uri="{FF2B5EF4-FFF2-40B4-BE49-F238E27FC236}">
                <a16:creationId xmlns:a16="http://schemas.microsoft.com/office/drawing/2014/main" id="{7A6C6E85-10C7-499E-A9B6-1A0E1DA29B8E}"/>
              </a:ext>
            </a:extLst>
          </p:cNvPr>
          <p:cNvSpPr>
            <a:spLocks noGrp="1" noChangeArrowheads="1"/>
          </p:cNvSpPr>
          <p:nvPr>
            <p:ph type="dt" sz="half" idx="10"/>
          </p:nvPr>
        </p:nvSpPr>
        <p:spPr>
          <a:ln/>
        </p:spPr>
        <p:txBody>
          <a:bodyPr/>
          <a:lstStyle>
            <a:lvl1pPr>
              <a:defRPr/>
            </a:lvl1pPr>
          </a:lstStyle>
          <a:p>
            <a:pPr>
              <a:defRPr/>
            </a:pPr>
            <a:fld id="{0E1313AD-7D55-45EA-9CF9-B5A34B6CD4CF}" type="datetime1">
              <a:rPr lang="fr-CA"/>
              <a:pPr>
                <a:defRPr/>
              </a:pPr>
              <a:t>2023-07-22</a:t>
            </a:fld>
            <a:endParaRPr lang="fr-FR"/>
          </a:p>
        </p:txBody>
      </p:sp>
      <p:sp>
        <p:nvSpPr>
          <p:cNvPr id="5" name="Rectangle 9">
            <a:extLst>
              <a:ext uri="{FF2B5EF4-FFF2-40B4-BE49-F238E27FC236}">
                <a16:creationId xmlns:a16="http://schemas.microsoft.com/office/drawing/2014/main" id="{37733AA8-278F-4199-A6BC-BDDF524D6D87}"/>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6" name="Rectangle 10">
            <a:extLst>
              <a:ext uri="{FF2B5EF4-FFF2-40B4-BE49-F238E27FC236}">
                <a16:creationId xmlns:a16="http://schemas.microsoft.com/office/drawing/2014/main" id="{F79AB5F9-D357-45F8-B474-50713331A676}"/>
              </a:ext>
            </a:extLst>
          </p:cNvPr>
          <p:cNvSpPr>
            <a:spLocks noGrp="1" noChangeArrowheads="1"/>
          </p:cNvSpPr>
          <p:nvPr>
            <p:ph type="sldNum" sz="quarter" idx="12"/>
          </p:nvPr>
        </p:nvSpPr>
        <p:spPr>
          <a:ln/>
        </p:spPr>
        <p:txBody>
          <a:bodyPr/>
          <a:lstStyle>
            <a:lvl1pPr>
              <a:defRPr/>
            </a:lvl1pPr>
          </a:lstStyle>
          <a:p>
            <a:pPr>
              <a:defRPr/>
            </a:pPr>
            <a:fld id="{7F96235C-472D-4E84-A122-8E2E2DC98F93}" type="slidenum">
              <a:rPr lang="fr-FR" altLang="fr-FR"/>
              <a:pPr>
                <a:defRPr/>
              </a:pPr>
              <a:t>‹N°›</a:t>
            </a:fld>
            <a:endParaRPr lang="fr-FR" altLang="fr-FR"/>
          </a:p>
        </p:txBody>
      </p:sp>
    </p:spTree>
    <p:extLst>
      <p:ext uri="{BB962C8B-B14F-4D97-AF65-F5344CB8AC3E}">
        <p14:creationId xmlns:p14="http://schemas.microsoft.com/office/powerpoint/2010/main" val="34398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1066800" y="381000"/>
            <a:ext cx="5562600" cy="5486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8">
            <a:extLst>
              <a:ext uri="{FF2B5EF4-FFF2-40B4-BE49-F238E27FC236}">
                <a16:creationId xmlns:a16="http://schemas.microsoft.com/office/drawing/2014/main" id="{04FE665E-7240-4F3A-9B85-01EC2F6F0FEC}"/>
              </a:ext>
            </a:extLst>
          </p:cNvPr>
          <p:cNvSpPr>
            <a:spLocks noGrp="1" noChangeArrowheads="1"/>
          </p:cNvSpPr>
          <p:nvPr>
            <p:ph type="dt" sz="half" idx="10"/>
          </p:nvPr>
        </p:nvSpPr>
        <p:spPr>
          <a:ln/>
        </p:spPr>
        <p:txBody>
          <a:bodyPr/>
          <a:lstStyle>
            <a:lvl1pPr>
              <a:defRPr/>
            </a:lvl1pPr>
          </a:lstStyle>
          <a:p>
            <a:pPr>
              <a:defRPr/>
            </a:pPr>
            <a:fld id="{922B171F-488E-4FEA-87F4-B055D7117E5F}" type="datetime1">
              <a:rPr lang="fr-CA"/>
              <a:pPr>
                <a:defRPr/>
              </a:pPr>
              <a:t>2023-07-22</a:t>
            </a:fld>
            <a:endParaRPr lang="fr-FR"/>
          </a:p>
        </p:txBody>
      </p:sp>
      <p:sp>
        <p:nvSpPr>
          <p:cNvPr id="5" name="Rectangle 9">
            <a:extLst>
              <a:ext uri="{FF2B5EF4-FFF2-40B4-BE49-F238E27FC236}">
                <a16:creationId xmlns:a16="http://schemas.microsoft.com/office/drawing/2014/main" id="{05AE0573-5ADE-4050-8F3C-FB3C1845566D}"/>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6" name="Rectangle 10">
            <a:extLst>
              <a:ext uri="{FF2B5EF4-FFF2-40B4-BE49-F238E27FC236}">
                <a16:creationId xmlns:a16="http://schemas.microsoft.com/office/drawing/2014/main" id="{2AF623F5-B571-4065-9726-A6DC5C38EA14}"/>
              </a:ext>
            </a:extLst>
          </p:cNvPr>
          <p:cNvSpPr>
            <a:spLocks noGrp="1" noChangeArrowheads="1"/>
          </p:cNvSpPr>
          <p:nvPr>
            <p:ph type="sldNum" sz="quarter" idx="12"/>
          </p:nvPr>
        </p:nvSpPr>
        <p:spPr>
          <a:ln/>
        </p:spPr>
        <p:txBody>
          <a:bodyPr/>
          <a:lstStyle>
            <a:lvl1pPr>
              <a:defRPr/>
            </a:lvl1pPr>
          </a:lstStyle>
          <a:p>
            <a:pPr>
              <a:defRPr/>
            </a:pPr>
            <a:fld id="{02A8B34C-0D2D-48FE-98A0-FBD7102465D0}" type="slidenum">
              <a:rPr lang="fr-FR" altLang="fr-FR"/>
              <a:pPr>
                <a:defRPr/>
              </a:pPr>
              <a:t>‹N°›</a:t>
            </a:fld>
            <a:endParaRPr lang="fr-FR" altLang="fr-FR"/>
          </a:p>
        </p:txBody>
      </p:sp>
    </p:spTree>
    <p:extLst>
      <p:ext uri="{BB962C8B-B14F-4D97-AF65-F5344CB8AC3E}">
        <p14:creationId xmlns:p14="http://schemas.microsoft.com/office/powerpoint/2010/main" val="28257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8">
            <a:extLst>
              <a:ext uri="{FF2B5EF4-FFF2-40B4-BE49-F238E27FC236}">
                <a16:creationId xmlns:a16="http://schemas.microsoft.com/office/drawing/2014/main" id="{B666F739-0306-416C-960A-C45BC0441DB7}"/>
              </a:ext>
            </a:extLst>
          </p:cNvPr>
          <p:cNvSpPr>
            <a:spLocks noGrp="1" noChangeArrowheads="1"/>
          </p:cNvSpPr>
          <p:nvPr>
            <p:ph type="dt" sz="half" idx="10"/>
          </p:nvPr>
        </p:nvSpPr>
        <p:spPr/>
        <p:txBody>
          <a:bodyPr/>
          <a:lstStyle>
            <a:lvl1pPr>
              <a:defRPr/>
            </a:lvl1pPr>
          </a:lstStyle>
          <a:p>
            <a:pPr>
              <a:defRPr/>
            </a:pPr>
            <a:fld id="{67DE2922-1575-427D-80EF-72EC09F5314C}" type="datetime1">
              <a:rPr lang="fr-CA"/>
              <a:pPr>
                <a:defRPr/>
              </a:pPr>
              <a:t>2023-07-22</a:t>
            </a:fld>
            <a:endParaRPr lang="fr-FR"/>
          </a:p>
        </p:txBody>
      </p:sp>
      <p:sp>
        <p:nvSpPr>
          <p:cNvPr id="5" name="Rectangle 9">
            <a:extLst>
              <a:ext uri="{FF2B5EF4-FFF2-40B4-BE49-F238E27FC236}">
                <a16:creationId xmlns:a16="http://schemas.microsoft.com/office/drawing/2014/main" id="{653939E9-5E96-4838-A1F6-14F33CE1380C}"/>
              </a:ext>
            </a:extLst>
          </p:cNvPr>
          <p:cNvSpPr>
            <a:spLocks noGrp="1" noChangeArrowheads="1"/>
          </p:cNvSpPr>
          <p:nvPr>
            <p:ph type="ftr" sz="quarter" idx="11"/>
          </p:nvPr>
        </p:nvSpPr>
        <p:spPr/>
        <p:txBody>
          <a:bodyPr/>
          <a:lstStyle>
            <a:lvl1pPr>
              <a:defRPr/>
            </a:lvl1pPr>
          </a:lstStyle>
          <a:p>
            <a:pPr>
              <a:defRPr/>
            </a:pPr>
            <a:r>
              <a:rPr lang="fr-FR"/>
              <a:t>Cours 2 - Module B</a:t>
            </a:r>
          </a:p>
        </p:txBody>
      </p:sp>
      <p:sp>
        <p:nvSpPr>
          <p:cNvPr id="6" name="Rectangle 10">
            <a:extLst>
              <a:ext uri="{FF2B5EF4-FFF2-40B4-BE49-F238E27FC236}">
                <a16:creationId xmlns:a16="http://schemas.microsoft.com/office/drawing/2014/main" id="{DA8C2948-2D6D-4D64-935D-46F39BDAAB15}"/>
              </a:ext>
            </a:extLst>
          </p:cNvPr>
          <p:cNvSpPr>
            <a:spLocks noGrp="1" noChangeArrowheads="1"/>
          </p:cNvSpPr>
          <p:nvPr>
            <p:ph type="sldNum" sz="quarter" idx="12"/>
          </p:nvPr>
        </p:nvSpPr>
        <p:spPr/>
        <p:txBody>
          <a:bodyPr/>
          <a:lstStyle>
            <a:lvl1pPr>
              <a:defRPr sz="2400"/>
            </a:lvl1pPr>
          </a:lstStyle>
          <a:p>
            <a:pPr>
              <a:defRPr/>
            </a:pPr>
            <a:fld id="{E7F581C7-7864-441B-87A5-0FF7AD02943F}" type="slidenum">
              <a:rPr lang="fr-FR" altLang="fr-FR"/>
              <a:pPr>
                <a:defRPr/>
              </a:pPr>
              <a:t>‹N°›</a:t>
            </a:fld>
            <a:endParaRPr lang="fr-FR" altLang="fr-FR" dirty="0"/>
          </a:p>
        </p:txBody>
      </p:sp>
    </p:spTree>
    <p:extLst>
      <p:ext uri="{BB962C8B-B14F-4D97-AF65-F5344CB8AC3E}">
        <p14:creationId xmlns:p14="http://schemas.microsoft.com/office/powerpoint/2010/main" val="15534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8">
            <a:extLst>
              <a:ext uri="{FF2B5EF4-FFF2-40B4-BE49-F238E27FC236}">
                <a16:creationId xmlns:a16="http://schemas.microsoft.com/office/drawing/2014/main" id="{8A03D27E-869C-4A1A-913E-8EF8A61A040C}"/>
              </a:ext>
            </a:extLst>
          </p:cNvPr>
          <p:cNvSpPr>
            <a:spLocks noGrp="1" noChangeArrowheads="1"/>
          </p:cNvSpPr>
          <p:nvPr>
            <p:ph type="dt" sz="half" idx="10"/>
          </p:nvPr>
        </p:nvSpPr>
        <p:spPr>
          <a:ln/>
        </p:spPr>
        <p:txBody>
          <a:bodyPr/>
          <a:lstStyle>
            <a:lvl1pPr>
              <a:defRPr/>
            </a:lvl1pPr>
          </a:lstStyle>
          <a:p>
            <a:pPr>
              <a:defRPr/>
            </a:pPr>
            <a:fld id="{0FE75C74-473D-4F92-AD22-3A8B2F79DF1F}" type="datetime1">
              <a:rPr lang="fr-CA"/>
              <a:pPr>
                <a:defRPr/>
              </a:pPr>
              <a:t>2023-07-22</a:t>
            </a:fld>
            <a:endParaRPr lang="fr-FR"/>
          </a:p>
        </p:txBody>
      </p:sp>
      <p:sp>
        <p:nvSpPr>
          <p:cNvPr id="5" name="Rectangle 9">
            <a:extLst>
              <a:ext uri="{FF2B5EF4-FFF2-40B4-BE49-F238E27FC236}">
                <a16:creationId xmlns:a16="http://schemas.microsoft.com/office/drawing/2014/main" id="{9C705E3D-346D-4FB7-81E3-8F8F9F380F47}"/>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6" name="Rectangle 10">
            <a:extLst>
              <a:ext uri="{FF2B5EF4-FFF2-40B4-BE49-F238E27FC236}">
                <a16:creationId xmlns:a16="http://schemas.microsoft.com/office/drawing/2014/main" id="{236DDE4A-61DE-43AC-9338-BBAFDBD97EEA}"/>
              </a:ext>
            </a:extLst>
          </p:cNvPr>
          <p:cNvSpPr>
            <a:spLocks noGrp="1" noChangeArrowheads="1"/>
          </p:cNvSpPr>
          <p:nvPr>
            <p:ph type="sldNum" sz="quarter" idx="12"/>
          </p:nvPr>
        </p:nvSpPr>
        <p:spPr>
          <a:ln/>
        </p:spPr>
        <p:txBody>
          <a:bodyPr/>
          <a:lstStyle>
            <a:lvl1pPr>
              <a:defRPr/>
            </a:lvl1pPr>
          </a:lstStyle>
          <a:p>
            <a:pPr>
              <a:defRPr/>
            </a:pPr>
            <a:fld id="{4FB71E67-9252-489E-BD62-774F9B800417}" type="slidenum">
              <a:rPr lang="fr-FR" altLang="fr-FR"/>
              <a:pPr>
                <a:defRPr/>
              </a:pPr>
              <a:t>‹N°›</a:t>
            </a:fld>
            <a:endParaRPr lang="fr-FR" altLang="fr-FR"/>
          </a:p>
        </p:txBody>
      </p:sp>
    </p:spTree>
    <p:extLst>
      <p:ext uri="{BB962C8B-B14F-4D97-AF65-F5344CB8AC3E}">
        <p14:creationId xmlns:p14="http://schemas.microsoft.com/office/powerpoint/2010/main" val="36531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8">
            <a:extLst>
              <a:ext uri="{FF2B5EF4-FFF2-40B4-BE49-F238E27FC236}">
                <a16:creationId xmlns:a16="http://schemas.microsoft.com/office/drawing/2014/main" id="{813C8E26-45DD-43A0-9C1E-947FEB805453}"/>
              </a:ext>
            </a:extLst>
          </p:cNvPr>
          <p:cNvSpPr>
            <a:spLocks noGrp="1" noChangeArrowheads="1"/>
          </p:cNvSpPr>
          <p:nvPr>
            <p:ph type="dt" sz="half" idx="10"/>
          </p:nvPr>
        </p:nvSpPr>
        <p:spPr>
          <a:ln/>
        </p:spPr>
        <p:txBody>
          <a:bodyPr/>
          <a:lstStyle>
            <a:lvl1pPr>
              <a:defRPr/>
            </a:lvl1pPr>
          </a:lstStyle>
          <a:p>
            <a:pPr>
              <a:defRPr/>
            </a:pPr>
            <a:fld id="{BD792553-085D-4460-B018-D5CFF5F9E713}" type="datetime1">
              <a:rPr lang="fr-CA"/>
              <a:pPr>
                <a:defRPr/>
              </a:pPr>
              <a:t>2023-07-22</a:t>
            </a:fld>
            <a:endParaRPr lang="fr-FR"/>
          </a:p>
        </p:txBody>
      </p:sp>
      <p:sp>
        <p:nvSpPr>
          <p:cNvPr id="6" name="Rectangle 9">
            <a:extLst>
              <a:ext uri="{FF2B5EF4-FFF2-40B4-BE49-F238E27FC236}">
                <a16:creationId xmlns:a16="http://schemas.microsoft.com/office/drawing/2014/main" id="{43166F92-E5D5-4226-A599-DD1476D10CDB}"/>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7" name="Rectangle 10">
            <a:extLst>
              <a:ext uri="{FF2B5EF4-FFF2-40B4-BE49-F238E27FC236}">
                <a16:creationId xmlns:a16="http://schemas.microsoft.com/office/drawing/2014/main" id="{391E6617-A0C4-4E72-A409-41FC1CBB8FF9}"/>
              </a:ext>
            </a:extLst>
          </p:cNvPr>
          <p:cNvSpPr>
            <a:spLocks noGrp="1" noChangeArrowheads="1"/>
          </p:cNvSpPr>
          <p:nvPr>
            <p:ph type="sldNum" sz="quarter" idx="12"/>
          </p:nvPr>
        </p:nvSpPr>
        <p:spPr>
          <a:ln/>
        </p:spPr>
        <p:txBody>
          <a:bodyPr/>
          <a:lstStyle>
            <a:lvl1pPr>
              <a:defRPr/>
            </a:lvl1pPr>
          </a:lstStyle>
          <a:p>
            <a:pPr>
              <a:defRPr/>
            </a:pPr>
            <a:fld id="{F56AA8B7-2F49-46A8-BF0D-6CE77DE1ACD2}" type="slidenum">
              <a:rPr lang="fr-FR" altLang="fr-FR"/>
              <a:pPr>
                <a:defRPr/>
              </a:pPr>
              <a:t>‹N°›</a:t>
            </a:fld>
            <a:endParaRPr lang="fr-FR" altLang="fr-FR"/>
          </a:p>
        </p:txBody>
      </p:sp>
    </p:spTree>
    <p:extLst>
      <p:ext uri="{BB962C8B-B14F-4D97-AF65-F5344CB8AC3E}">
        <p14:creationId xmlns:p14="http://schemas.microsoft.com/office/powerpoint/2010/main" val="36861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8">
            <a:extLst>
              <a:ext uri="{FF2B5EF4-FFF2-40B4-BE49-F238E27FC236}">
                <a16:creationId xmlns:a16="http://schemas.microsoft.com/office/drawing/2014/main" id="{790B5EA3-6C04-4D14-B1B6-FA7E5519099F}"/>
              </a:ext>
            </a:extLst>
          </p:cNvPr>
          <p:cNvSpPr>
            <a:spLocks noGrp="1" noChangeArrowheads="1"/>
          </p:cNvSpPr>
          <p:nvPr>
            <p:ph type="dt" sz="half" idx="10"/>
          </p:nvPr>
        </p:nvSpPr>
        <p:spPr>
          <a:ln/>
        </p:spPr>
        <p:txBody>
          <a:bodyPr/>
          <a:lstStyle>
            <a:lvl1pPr>
              <a:defRPr/>
            </a:lvl1pPr>
          </a:lstStyle>
          <a:p>
            <a:pPr>
              <a:defRPr/>
            </a:pPr>
            <a:fld id="{445919E8-908E-4D90-9E29-205D942B5E6D}" type="datetime1">
              <a:rPr lang="fr-CA"/>
              <a:pPr>
                <a:defRPr/>
              </a:pPr>
              <a:t>2023-07-22</a:t>
            </a:fld>
            <a:endParaRPr lang="fr-FR"/>
          </a:p>
        </p:txBody>
      </p:sp>
      <p:sp>
        <p:nvSpPr>
          <p:cNvPr id="8" name="Rectangle 9">
            <a:extLst>
              <a:ext uri="{FF2B5EF4-FFF2-40B4-BE49-F238E27FC236}">
                <a16:creationId xmlns:a16="http://schemas.microsoft.com/office/drawing/2014/main" id="{E9FB9710-FEE9-439C-A9DB-F6E8FA443193}"/>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9" name="Rectangle 10">
            <a:extLst>
              <a:ext uri="{FF2B5EF4-FFF2-40B4-BE49-F238E27FC236}">
                <a16:creationId xmlns:a16="http://schemas.microsoft.com/office/drawing/2014/main" id="{782B5D2A-8D90-481F-B9A5-B0135FD709E1}"/>
              </a:ext>
            </a:extLst>
          </p:cNvPr>
          <p:cNvSpPr>
            <a:spLocks noGrp="1" noChangeArrowheads="1"/>
          </p:cNvSpPr>
          <p:nvPr>
            <p:ph type="sldNum" sz="quarter" idx="12"/>
          </p:nvPr>
        </p:nvSpPr>
        <p:spPr>
          <a:ln/>
        </p:spPr>
        <p:txBody>
          <a:bodyPr/>
          <a:lstStyle>
            <a:lvl1pPr>
              <a:defRPr/>
            </a:lvl1pPr>
          </a:lstStyle>
          <a:p>
            <a:pPr>
              <a:defRPr/>
            </a:pPr>
            <a:fld id="{F7FC4FDF-9801-4D9C-A182-A3A66E2FFD56}" type="slidenum">
              <a:rPr lang="fr-FR" altLang="fr-FR"/>
              <a:pPr>
                <a:defRPr/>
              </a:pPr>
              <a:t>‹N°›</a:t>
            </a:fld>
            <a:endParaRPr lang="fr-FR" altLang="fr-FR"/>
          </a:p>
        </p:txBody>
      </p:sp>
    </p:spTree>
    <p:extLst>
      <p:ext uri="{BB962C8B-B14F-4D97-AF65-F5344CB8AC3E}">
        <p14:creationId xmlns:p14="http://schemas.microsoft.com/office/powerpoint/2010/main" val="145142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Rectangle 8">
            <a:extLst>
              <a:ext uri="{FF2B5EF4-FFF2-40B4-BE49-F238E27FC236}">
                <a16:creationId xmlns:a16="http://schemas.microsoft.com/office/drawing/2014/main" id="{13959806-AB05-4702-943F-3AF90FACED37}"/>
              </a:ext>
            </a:extLst>
          </p:cNvPr>
          <p:cNvSpPr>
            <a:spLocks noGrp="1" noChangeArrowheads="1"/>
          </p:cNvSpPr>
          <p:nvPr>
            <p:ph type="dt" sz="half" idx="10"/>
          </p:nvPr>
        </p:nvSpPr>
        <p:spPr>
          <a:ln/>
        </p:spPr>
        <p:txBody>
          <a:bodyPr/>
          <a:lstStyle>
            <a:lvl1pPr>
              <a:defRPr/>
            </a:lvl1pPr>
          </a:lstStyle>
          <a:p>
            <a:pPr>
              <a:defRPr/>
            </a:pPr>
            <a:fld id="{CD693A9B-01B9-4287-831B-0BD75E4CCE8D}" type="datetime1">
              <a:rPr lang="fr-CA"/>
              <a:pPr>
                <a:defRPr/>
              </a:pPr>
              <a:t>2023-07-22</a:t>
            </a:fld>
            <a:endParaRPr lang="fr-FR"/>
          </a:p>
        </p:txBody>
      </p:sp>
      <p:sp>
        <p:nvSpPr>
          <p:cNvPr id="4" name="Rectangle 9">
            <a:extLst>
              <a:ext uri="{FF2B5EF4-FFF2-40B4-BE49-F238E27FC236}">
                <a16:creationId xmlns:a16="http://schemas.microsoft.com/office/drawing/2014/main" id="{3E9CC988-9456-4249-87E6-FCBE9FC9AB05}"/>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5" name="Rectangle 10">
            <a:extLst>
              <a:ext uri="{FF2B5EF4-FFF2-40B4-BE49-F238E27FC236}">
                <a16:creationId xmlns:a16="http://schemas.microsoft.com/office/drawing/2014/main" id="{647B0C7F-F5E1-48A5-B6AE-5EEA7A98B8B5}"/>
              </a:ext>
            </a:extLst>
          </p:cNvPr>
          <p:cNvSpPr>
            <a:spLocks noGrp="1" noChangeArrowheads="1"/>
          </p:cNvSpPr>
          <p:nvPr>
            <p:ph type="sldNum" sz="quarter" idx="12"/>
          </p:nvPr>
        </p:nvSpPr>
        <p:spPr>
          <a:ln/>
        </p:spPr>
        <p:txBody>
          <a:bodyPr/>
          <a:lstStyle>
            <a:lvl1pPr>
              <a:defRPr/>
            </a:lvl1pPr>
          </a:lstStyle>
          <a:p>
            <a:pPr>
              <a:defRPr/>
            </a:pPr>
            <a:fld id="{14F1FB24-3C06-4FB2-8DF1-35EDBD263C02}" type="slidenum">
              <a:rPr lang="fr-FR" altLang="fr-FR"/>
              <a:pPr>
                <a:defRPr/>
              </a:pPr>
              <a:t>‹N°›</a:t>
            </a:fld>
            <a:endParaRPr lang="fr-FR" altLang="fr-FR"/>
          </a:p>
        </p:txBody>
      </p:sp>
    </p:spTree>
    <p:extLst>
      <p:ext uri="{BB962C8B-B14F-4D97-AF65-F5344CB8AC3E}">
        <p14:creationId xmlns:p14="http://schemas.microsoft.com/office/powerpoint/2010/main" val="193979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F5B81BFB-F0B6-42F8-9F93-2DCB50A79434}"/>
              </a:ext>
            </a:extLst>
          </p:cNvPr>
          <p:cNvSpPr>
            <a:spLocks noGrp="1" noChangeArrowheads="1"/>
          </p:cNvSpPr>
          <p:nvPr>
            <p:ph type="dt" sz="half" idx="10"/>
          </p:nvPr>
        </p:nvSpPr>
        <p:spPr>
          <a:ln/>
        </p:spPr>
        <p:txBody>
          <a:bodyPr/>
          <a:lstStyle>
            <a:lvl1pPr>
              <a:defRPr/>
            </a:lvl1pPr>
          </a:lstStyle>
          <a:p>
            <a:pPr>
              <a:defRPr/>
            </a:pPr>
            <a:fld id="{156C608E-8C5F-4663-AD7D-E2F12370E7AD}" type="datetime1">
              <a:rPr lang="fr-CA"/>
              <a:pPr>
                <a:defRPr/>
              </a:pPr>
              <a:t>2023-07-22</a:t>
            </a:fld>
            <a:endParaRPr lang="fr-FR"/>
          </a:p>
        </p:txBody>
      </p:sp>
      <p:sp>
        <p:nvSpPr>
          <p:cNvPr id="3" name="Rectangle 9">
            <a:extLst>
              <a:ext uri="{FF2B5EF4-FFF2-40B4-BE49-F238E27FC236}">
                <a16:creationId xmlns:a16="http://schemas.microsoft.com/office/drawing/2014/main" id="{2F0E1F47-58BF-4A9C-BB56-6F405C7A7238}"/>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4" name="Rectangle 10">
            <a:extLst>
              <a:ext uri="{FF2B5EF4-FFF2-40B4-BE49-F238E27FC236}">
                <a16:creationId xmlns:a16="http://schemas.microsoft.com/office/drawing/2014/main" id="{4BF6457B-3273-48FE-B59E-A00AEC6ED16C}"/>
              </a:ext>
            </a:extLst>
          </p:cNvPr>
          <p:cNvSpPr>
            <a:spLocks noGrp="1" noChangeArrowheads="1"/>
          </p:cNvSpPr>
          <p:nvPr>
            <p:ph type="sldNum" sz="quarter" idx="12"/>
          </p:nvPr>
        </p:nvSpPr>
        <p:spPr>
          <a:ln/>
        </p:spPr>
        <p:txBody>
          <a:bodyPr/>
          <a:lstStyle>
            <a:lvl1pPr>
              <a:defRPr/>
            </a:lvl1pPr>
          </a:lstStyle>
          <a:p>
            <a:pPr>
              <a:defRPr/>
            </a:pPr>
            <a:fld id="{381B0DF7-B4EC-413E-80DA-6DBBC5DD9A6E}" type="slidenum">
              <a:rPr lang="fr-FR" altLang="fr-FR"/>
              <a:pPr>
                <a:defRPr/>
              </a:pPr>
              <a:t>‹N°›</a:t>
            </a:fld>
            <a:endParaRPr lang="fr-FR" altLang="fr-FR"/>
          </a:p>
        </p:txBody>
      </p:sp>
    </p:spTree>
    <p:extLst>
      <p:ext uri="{BB962C8B-B14F-4D97-AF65-F5344CB8AC3E}">
        <p14:creationId xmlns:p14="http://schemas.microsoft.com/office/powerpoint/2010/main" val="266518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8">
            <a:extLst>
              <a:ext uri="{FF2B5EF4-FFF2-40B4-BE49-F238E27FC236}">
                <a16:creationId xmlns:a16="http://schemas.microsoft.com/office/drawing/2014/main" id="{FA1671E8-8BC7-4663-A4A5-D1193358381D}"/>
              </a:ext>
            </a:extLst>
          </p:cNvPr>
          <p:cNvSpPr>
            <a:spLocks noGrp="1" noChangeArrowheads="1"/>
          </p:cNvSpPr>
          <p:nvPr>
            <p:ph type="dt" sz="half" idx="10"/>
          </p:nvPr>
        </p:nvSpPr>
        <p:spPr>
          <a:ln/>
        </p:spPr>
        <p:txBody>
          <a:bodyPr/>
          <a:lstStyle>
            <a:lvl1pPr>
              <a:defRPr/>
            </a:lvl1pPr>
          </a:lstStyle>
          <a:p>
            <a:pPr>
              <a:defRPr/>
            </a:pPr>
            <a:fld id="{E36C6884-69F4-4792-881C-AA509049B90D}" type="datetime1">
              <a:rPr lang="fr-CA"/>
              <a:pPr>
                <a:defRPr/>
              </a:pPr>
              <a:t>2023-07-22</a:t>
            </a:fld>
            <a:endParaRPr lang="fr-FR"/>
          </a:p>
        </p:txBody>
      </p:sp>
      <p:sp>
        <p:nvSpPr>
          <p:cNvPr id="6" name="Rectangle 9">
            <a:extLst>
              <a:ext uri="{FF2B5EF4-FFF2-40B4-BE49-F238E27FC236}">
                <a16:creationId xmlns:a16="http://schemas.microsoft.com/office/drawing/2014/main" id="{90F879E2-6BCE-4B16-BF07-654B9385D75A}"/>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7" name="Rectangle 10">
            <a:extLst>
              <a:ext uri="{FF2B5EF4-FFF2-40B4-BE49-F238E27FC236}">
                <a16:creationId xmlns:a16="http://schemas.microsoft.com/office/drawing/2014/main" id="{F8411FDE-1282-4384-A945-E28968EE9FDD}"/>
              </a:ext>
            </a:extLst>
          </p:cNvPr>
          <p:cNvSpPr>
            <a:spLocks noGrp="1" noChangeArrowheads="1"/>
          </p:cNvSpPr>
          <p:nvPr>
            <p:ph type="sldNum" sz="quarter" idx="12"/>
          </p:nvPr>
        </p:nvSpPr>
        <p:spPr>
          <a:ln/>
        </p:spPr>
        <p:txBody>
          <a:bodyPr/>
          <a:lstStyle>
            <a:lvl1pPr>
              <a:defRPr/>
            </a:lvl1pPr>
          </a:lstStyle>
          <a:p>
            <a:pPr>
              <a:defRPr/>
            </a:pPr>
            <a:fld id="{FE185280-D535-48BB-922E-08E753F80226}" type="slidenum">
              <a:rPr lang="fr-FR" altLang="fr-FR"/>
              <a:pPr>
                <a:defRPr/>
              </a:pPr>
              <a:t>‹N°›</a:t>
            </a:fld>
            <a:endParaRPr lang="fr-FR" altLang="fr-FR"/>
          </a:p>
        </p:txBody>
      </p:sp>
    </p:spTree>
    <p:extLst>
      <p:ext uri="{BB962C8B-B14F-4D97-AF65-F5344CB8AC3E}">
        <p14:creationId xmlns:p14="http://schemas.microsoft.com/office/powerpoint/2010/main" val="292549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8">
            <a:extLst>
              <a:ext uri="{FF2B5EF4-FFF2-40B4-BE49-F238E27FC236}">
                <a16:creationId xmlns:a16="http://schemas.microsoft.com/office/drawing/2014/main" id="{A88845DE-7D03-4643-AA51-3A04DAD46625}"/>
              </a:ext>
            </a:extLst>
          </p:cNvPr>
          <p:cNvSpPr>
            <a:spLocks noGrp="1" noChangeArrowheads="1"/>
          </p:cNvSpPr>
          <p:nvPr>
            <p:ph type="dt" sz="half" idx="10"/>
          </p:nvPr>
        </p:nvSpPr>
        <p:spPr>
          <a:ln/>
        </p:spPr>
        <p:txBody>
          <a:bodyPr/>
          <a:lstStyle>
            <a:lvl1pPr>
              <a:defRPr/>
            </a:lvl1pPr>
          </a:lstStyle>
          <a:p>
            <a:pPr>
              <a:defRPr/>
            </a:pPr>
            <a:fld id="{20297FAE-BFA2-427D-9E92-5CE6E543D1BA}" type="datetime1">
              <a:rPr lang="fr-CA"/>
              <a:pPr>
                <a:defRPr/>
              </a:pPr>
              <a:t>2023-07-22</a:t>
            </a:fld>
            <a:endParaRPr lang="fr-FR"/>
          </a:p>
        </p:txBody>
      </p:sp>
      <p:sp>
        <p:nvSpPr>
          <p:cNvPr id="6" name="Rectangle 9">
            <a:extLst>
              <a:ext uri="{FF2B5EF4-FFF2-40B4-BE49-F238E27FC236}">
                <a16:creationId xmlns:a16="http://schemas.microsoft.com/office/drawing/2014/main" id="{2AEE6802-9E43-4C99-9B76-68FF18AB6040}"/>
              </a:ext>
            </a:extLst>
          </p:cNvPr>
          <p:cNvSpPr>
            <a:spLocks noGrp="1" noChangeArrowheads="1"/>
          </p:cNvSpPr>
          <p:nvPr>
            <p:ph type="ftr" sz="quarter" idx="11"/>
          </p:nvPr>
        </p:nvSpPr>
        <p:spPr>
          <a:ln/>
        </p:spPr>
        <p:txBody>
          <a:bodyPr/>
          <a:lstStyle>
            <a:lvl1pPr>
              <a:defRPr/>
            </a:lvl1pPr>
          </a:lstStyle>
          <a:p>
            <a:pPr>
              <a:defRPr/>
            </a:pPr>
            <a:r>
              <a:rPr lang="fr-FR"/>
              <a:t>Cours 2 - Module B</a:t>
            </a:r>
          </a:p>
        </p:txBody>
      </p:sp>
      <p:sp>
        <p:nvSpPr>
          <p:cNvPr id="7" name="Rectangle 10">
            <a:extLst>
              <a:ext uri="{FF2B5EF4-FFF2-40B4-BE49-F238E27FC236}">
                <a16:creationId xmlns:a16="http://schemas.microsoft.com/office/drawing/2014/main" id="{2E3DC0FD-9DAB-437C-B3B5-5DE37A2AEA66}"/>
              </a:ext>
            </a:extLst>
          </p:cNvPr>
          <p:cNvSpPr>
            <a:spLocks noGrp="1" noChangeArrowheads="1"/>
          </p:cNvSpPr>
          <p:nvPr>
            <p:ph type="sldNum" sz="quarter" idx="12"/>
          </p:nvPr>
        </p:nvSpPr>
        <p:spPr>
          <a:ln/>
        </p:spPr>
        <p:txBody>
          <a:bodyPr/>
          <a:lstStyle>
            <a:lvl1pPr>
              <a:defRPr/>
            </a:lvl1pPr>
          </a:lstStyle>
          <a:p>
            <a:pPr>
              <a:defRPr/>
            </a:pPr>
            <a:fld id="{F8308BC9-1034-4087-802A-5CA7FDE11310}" type="slidenum">
              <a:rPr lang="fr-FR" altLang="fr-FR"/>
              <a:pPr>
                <a:defRPr/>
              </a:pPr>
              <a:t>‹N°›</a:t>
            </a:fld>
            <a:endParaRPr lang="fr-FR" altLang="fr-FR"/>
          </a:p>
        </p:txBody>
      </p:sp>
    </p:spTree>
    <p:extLst>
      <p:ext uri="{BB962C8B-B14F-4D97-AF65-F5344CB8AC3E}">
        <p14:creationId xmlns:p14="http://schemas.microsoft.com/office/powerpoint/2010/main" val="367035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0FCCA1E-37A2-46FD-AD01-27A0CE0C387A}"/>
              </a:ext>
            </a:extLst>
          </p:cNvPr>
          <p:cNvSpPr>
            <a:spLocks noChangeArrowheads="1"/>
          </p:cNvSpPr>
          <p:nvPr/>
        </p:nvSpPr>
        <p:spPr bwMode="ltGray">
          <a:xfrm>
            <a:off x="609600" y="228600"/>
            <a:ext cx="8239125" cy="6391275"/>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fr-FR" altLang="fr-FR"/>
          </a:p>
        </p:txBody>
      </p:sp>
      <p:sp>
        <p:nvSpPr>
          <p:cNvPr id="1027" name="Line 3">
            <a:extLst>
              <a:ext uri="{FF2B5EF4-FFF2-40B4-BE49-F238E27FC236}">
                <a16:creationId xmlns:a16="http://schemas.microsoft.com/office/drawing/2014/main" id="{ED9B85BE-9781-4FF4-A0DA-640B936E2674}"/>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pic>
        <p:nvPicPr>
          <p:cNvPr id="1028" name="Picture 4" descr="minispir">
            <a:extLst>
              <a:ext uri="{FF2B5EF4-FFF2-40B4-BE49-F238E27FC236}">
                <a16:creationId xmlns:a16="http://schemas.microsoft.com/office/drawing/2014/main" id="{C41E4C8B-285B-469C-89BE-78E5026A7E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9171CD52-B6E4-4F53-BD0D-BD4E1DABEF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4B3F5E88-CC1B-4EC2-BDD3-B0D81B601E52}"/>
              </a:ext>
            </a:extLst>
          </p:cNvPr>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1" name="Rectangle 7">
            <a:extLst>
              <a:ext uri="{FF2B5EF4-FFF2-40B4-BE49-F238E27FC236}">
                <a16:creationId xmlns:a16="http://schemas.microsoft.com/office/drawing/2014/main" id="{73FA9E0B-7DA5-4151-B152-6F6C8FBF8711}"/>
              </a:ext>
            </a:extLst>
          </p:cNvPr>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5128" name="Rectangle 8">
            <a:extLst>
              <a:ext uri="{FF2B5EF4-FFF2-40B4-BE49-F238E27FC236}">
                <a16:creationId xmlns:a16="http://schemas.microsoft.com/office/drawing/2014/main" id="{C8E699DB-4FD3-4040-A017-E73DE45EB3A1}"/>
              </a:ext>
            </a:extLst>
          </p:cNvPr>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93C4CC67-2B33-4E1B-BF2D-F8604CD0C1E8}" type="datetime1">
              <a:rPr lang="fr-CA"/>
              <a:pPr>
                <a:defRPr/>
              </a:pPr>
              <a:t>2023-07-22</a:t>
            </a:fld>
            <a:endParaRPr lang="fr-FR"/>
          </a:p>
        </p:txBody>
      </p:sp>
      <p:sp>
        <p:nvSpPr>
          <p:cNvPr id="5129" name="Rectangle 9">
            <a:extLst>
              <a:ext uri="{FF2B5EF4-FFF2-40B4-BE49-F238E27FC236}">
                <a16:creationId xmlns:a16="http://schemas.microsoft.com/office/drawing/2014/main" id="{67FFB049-0333-43CF-9FDB-26F95035F4D0}"/>
              </a:ext>
            </a:extLst>
          </p:cNvPr>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fr-FR"/>
              <a:t>Cours 2 - Module B</a:t>
            </a:r>
          </a:p>
        </p:txBody>
      </p:sp>
      <p:sp>
        <p:nvSpPr>
          <p:cNvPr id="5130" name="Rectangle 10">
            <a:extLst>
              <a:ext uri="{FF2B5EF4-FFF2-40B4-BE49-F238E27FC236}">
                <a16:creationId xmlns:a16="http://schemas.microsoft.com/office/drawing/2014/main" id="{058CEB67-AFF5-44AB-BAF0-B3399A398649}"/>
              </a:ext>
            </a:extLst>
          </p:cNvPr>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0274374-8E60-4F9D-BA42-45902471515D}"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fontAlgn="base">
        <a:spcBef>
          <a:spcPct val="0"/>
        </a:spcBef>
        <a:spcAft>
          <a:spcPct val="0"/>
        </a:spcAft>
        <a:defRPr sz="3200" b="1">
          <a:solidFill>
            <a:schemeClr val="tx2"/>
          </a:solidFill>
          <a:latin typeface="Times New Roman" pitchFamily="18" charset="0"/>
        </a:defRPr>
      </a:lvl6pPr>
      <a:lvl7pPr marL="914400" algn="ctr" rtl="0" fontAlgn="base">
        <a:spcBef>
          <a:spcPct val="0"/>
        </a:spcBef>
        <a:spcAft>
          <a:spcPct val="0"/>
        </a:spcAft>
        <a:defRPr sz="3200" b="1">
          <a:solidFill>
            <a:schemeClr val="tx2"/>
          </a:solidFill>
          <a:latin typeface="Times New Roman" pitchFamily="18" charset="0"/>
        </a:defRPr>
      </a:lvl7pPr>
      <a:lvl8pPr marL="1371600" algn="ctr" rtl="0" fontAlgn="base">
        <a:spcBef>
          <a:spcPct val="0"/>
        </a:spcBef>
        <a:spcAft>
          <a:spcPct val="0"/>
        </a:spcAft>
        <a:defRPr sz="3200" b="1">
          <a:solidFill>
            <a:schemeClr val="tx2"/>
          </a:solidFill>
          <a:latin typeface="Times New Roman" pitchFamily="18" charset="0"/>
        </a:defRPr>
      </a:lvl8pPr>
      <a:lvl9pPr marL="1828800" algn="ctr"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q"/>
        <a:defRPr sz="2800">
          <a:solidFill>
            <a:schemeClr val="tx1"/>
          </a:solidFill>
          <a:latin typeface="+mn-lt"/>
        </a:defRPr>
      </a:lvl2pPr>
      <a:lvl3pPr marL="1143000" indent="-228600" algn="l" rtl="0" eaLnBrk="0" fontAlgn="base" hangingPunct="0">
        <a:spcBef>
          <a:spcPct val="20000"/>
        </a:spcBef>
        <a:spcAft>
          <a:spcPct val="0"/>
        </a:spcAft>
        <a:buChar char="o"/>
        <a:defRPr sz="2400">
          <a:solidFill>
            <a:schemeClr val="tx1"/>
          </a:solidFill>
          <a:latin typeface="+mn-lt"/>
        </a:defRPr>
      </a:lvl3pPr>
      <a:lvl4pPr marL="1600200" indent="-228600" algn="l" rtl="0" eaLnBrk="0" fontAlgn="base" hangingPunct="0">
        <a:spcBef>
          <a:spcPct val="20000"/>
        </a:spcBef>
        <a:spcAft>
          <a:spcPct val="0"/>
        </a:spcAft>
        <a:buFont typeface="Wingdings" panose="05000000000000000000" pitchFamily="2" charset="2"/>
        <a:buChar char="v"/>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FAB409E-C478-44EA-B79B-643BE5F7B901}"/>
              </a:ext>
            </a:extLst>
          </p:cNvPr>
          <p:cNvSpPr>
            <a:spLocks noGrp="1" noChangeArrowheads="1"/>
          </p:cNvSpPr>
          <p:nvPr>
            <p:ph type="ctrTitle"/>
          </p:nvPr>
        </p:nvSpPr>
        <p:spPr>
          <a:xfrm>
            <a:off x="990600" y="3276600"/>
            <a:ext cx="7974013" cy="2819400"/>
          </a:xfrm>
        </p:spPr>
        <p:txBody>
          <a:bodyPr/>
          <a:lstStyle/>
          <a:p>
            <a:pPr eaLnBrk="1" hangingPunct="1"/>
            <a:r>
              <a:rPr lang="fr-CA" altLang="fr-FR" b="0"/>
              <a:t>Partie I</a:t>
            </a:r>
            <a:br>
              <a:rPr lang="fr-CA" altLang="fr-FR" b="0"/>
            </a:br>
            <a:r>
              <a:rPr lang="fr-CA" altLang="fr-FR" b="0"/>
              <a:t>Fait générateur de responsabilité </a:t>
            </a:r>
            <a:br>
              <a:rPr lang="fr-CA" altLang="fr-FR" sz="2800"/>
            </a:br>
            <a:br>
              <a:rPr lang="fr-CA" altLang="fr-FR" sz="2800"/>
            </a:br>
            <a:r>
              <a:rPr lang="fr-CA" altLang="fr-FR" sz="3600"/>
              <a:t>Responsabilité extracontractuelle</a:t>
            </a:r>
            <a:br>
              <a:rPr lang="fr-CA" altLang="fr-FR" sz="3600"/>
            </a:br>
            <a:r>
              <a:rPr lang="fr-CA" altLang="fr-FR" sz="3600"/>
              <a:t>Fait personnel</a:t>
            </a:r>
            <a:br>
              <a:rPr lang="fr-CA" altLang="fr-FR" sz="3600"/>
            </a:br>
            <a:r>
              <a:rPr lang="fr-CA" altLang="fr-FR" sz="3600"/>
              <a:t>Introduction / Faute – 1° Faculté de discernement</a:t>
            </a:r>
            <a:endParaRPr lang="fr-CA" altLang="fr-FR" sz="3600" b="0"/>
          </a:p>
        </p:txBody>
      </p:sp>
      <p:sp>
        <p:nvSpPr>
          <p:cNvPr id="6147" name="Rectangle 3">
            <a:extLst>
              <a:ext uri="{FF2B5EF4-FFF2-40B4-BE49-F238E27FC236}">
                <a16:creationId xmlns:a16="http://schemas.microsoft.com/office/drawing/2014/main" id="{D471383F-31C1-413E-942A-DE12BF09C7F3}"/>
              </a:ext>
            </a:extLst>
          </p:cNvPr>
          <p:cNvSpPr>
            <a:spLocks noGrp="1" noChangeArrowheads="1"/>
          </p:cNvSpPr>
          <p:nvPr>
            <p:ph type="subTitle" idx="1"/>
          </p:nvPr>
        </p:nvSpPr>
        <p:spPr>
          <a:xfrm>
            <a:off x="1524000" y="1143000"/>
            <a:ext cx="6400800" cy="1905000"/>
          </a:xfrm>
        </p:spPr>
        <p:txBody>
          <a:bodyPr/>
          <a:lstStyle/>
          <a:p>
            <a:pPr eaLnBrk="1" hangingPunct="1"/>
            <a:r>
              <a:rPr lang="fr-CA" altLang="fr-FR" sz="2400" b="1" dirty="0"/>
              <a:t>DRT 205 Responsabilité civile</a:t>
            </a:r>
            <a:br>
              <a:rPr lang="fr-CA" altLang="fr-FR" sz="2400" b="1" dirty="0"/>
            </a:br>
            <a:r>
              <a:rPr lang="fr-CA" altLang="fr-FR" sz="2400" b="1" dirty="0"/>
              <a:t>Automne 2023</a:t>
            </a:r>
            <a:br>
              <a:rPr lang="fr-CA" altLang="fr-FR" sz="2400" b="1" dirty="0"/>
            </a:br>
            <a:r>
              <a:rPr lang="fr-CA" altLang="fr-FR" sz="2400" b="1" dirty="0"/>
              <a:t>M</a:t>
            </a:r>
            <a:r>
              <a:rPr lang="fr-CA" altLang="fr-FR" sz="2400" b="1" baseline="30000" dirty="0"/>
              <a:t>e</a:t>
            </a:r>
            <a:r>
              <a:rPr lang="fr-CA" altLang="fr-FR" sz="2400" b="1" dirty="0"/>
              <a:t> Nathalie Vézina</a:t>
            </a:r>
          </a:p>
          <a:p>
            <a:pPr eaLnBrk="1" hangingPunct="1"/>
            <a:r>
              <a:rPr lang="fr-CA" altLang="fr-FR" sz="2000" dirty="0"/>
              <a:t>Cours 2</a:t>
            </a:r>
            <a:r>
              <a:rPr lang="fr-CA" altLang="fr-FR" sz="3200" dirty="0"/>
              <a:t> </a:t>
            </a:r>
            <a:r>
              <a:rPr lang="fr-CA" altLang="fr-FR" sz="3200" dirty="0">
                <a:sym typeface="Webdings" panose="05030102010509060703" pitchFamily="18" charset="2"/>
              </a:rPr>
              <a:t></a:t>
            </a:r>
            <a:r>
              <a:rPr lang="fr-CA" altLang="fr-FR" sz="2000" dirty="0"/>
              <a:t> Module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a date 3">
            <a:extLst>
              <a:ext uri="{FF2B5EF4-FFF2-40B4-BE49-F238E27FC236}">
                <a16:creationId xmlns:a16="http://schemas.microsoft.com/office/drawing/2014/main" id="{F94F66EB-0674-4F50-806B-BE7FE01CBFE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731A92-0A3E-4AB4-9578-447E29365B66}" type="datetime1">
              <a:rPr lang="fr-CA" altLang="fr-FR" sz="1400" smtClean="0"/>
              <a:pPr>
                <a:spcBef>
                  <a:spcPct val="0"/>
                </a:spcBef>
                <a:buFontTx/>
                <a:buNone/>
              </a:pPr>
              <a:t>2023-07-22</a:t>
            </a:fld>
            <a:endParaRPr lang="fr-FR" altLang="fr-FR" sz="1400"/>
          </a:p>
        </p:txBody>
      </p:sp>
      <p:sp>
        <p:nvSpPr>
          <p:cNvPr id="24579" name="Espace réservé du pied de page 4">
            <a:extLst>
              <a:ext uri="{FF2B5EF4-FFF2-40B4-BE49-F238E27FC236}">
                <a16:creationId xmlns:a16="http://schemas.microsoft.com/office/drawing/2014/main" id="{504F4142-AA23-43FA-95E5-472BF481EAB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24580" name="Rectangle 2">
            <a:extLst>
              <a:ext uri="{FF2B5EF4-FFF2-40B4-BE49-F238E27FC236}">
                <a16:creationId xmlns:a16="http://schemas.microsoft.com/office/drawing/2014/main" id="{8AA8CC59-DD2C-43A1-A8D2-09E7D4FC161D}"/>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24581" name="Rectangle 3">
            <a:extLst>
              <a:ext uri="{FF2B5EF4-FFF2-40B4-BE49-F238E27FC236}">
                <a16:creationId xmlns:a16="http://schemas.microsoft.com/office/drawing/2014/main" id="{772302C2-DF6C-4598-9120-E4FCEBF09DE5}"/>
              </a:ext>
            </a:extLst>
          </p:cNvPr>
          <p:cNvSpPr>
            <a:spLocks noGrp="1" noChangeArrowheads="1"/>
          </p:cNvSpPr>
          <p:nvPr>
            <p:ph type="body" idx="1"/>
          </p:nvPr>
        </p:nvSpPr>
        <p:spPr/>
        <p:txBody>
          <a:bodyPr/>
          <a:lstStyle/>
          <a:p>
            <a:pPr eaLnBrk="1" hangingPunct="1">
              <a:lnSpc>
                <a:spcPct val="90000"/>
              </a:lnSpc>
            </a:pPr>
            <a:r>
              <a:rPr lang="fr-CA" altLang="fr-FR" dirty="0"/>
              <a:t>Âge – </a:t>
            </a:r>
            <a:r>
              <a:rPr lang="fr-CA" altLang="fr-FR" i="1" dirty="0"/>
              <a:t>Infans</a:t>
            </a:r>
            <a:endParaRPr lang="fr-CA" altLang="fr-FR" dirty="0"/>
          </a:p>
          <a:p>
            <a:pPr lvl="1" eaLnBrk="1" hangingPunct="1">
              <a:lnSpc>
                <a:spcPct val="90000"/>
              </a:lnSpc>
            </a:pPr>
            <a:r>
              <a:rPr lang="fr-CA" altLang="fr-FR" dirty="0"/>
              <a:t>Il n'existe pas d’âge minimum, contrairement à ce qui se produit en matière pénale (13 C. </a:t>
            </a:r>
            <a:r>
              <a:rPr lang="fr-CA" altLang="fr-FR" dirty="0" err="1"/>
              <a:t>cr</a:t>
            </a:r>
            <a:r>
              <a:rPr lang="fr-CA" altLang="fr-FR" dirty="0"/>
              <a:t>.)</a:t>
            </a:r>
          </a:p>
          <a:p>
            <a:pPr lvl="1" eaLnBrk="1" hangingPunct="1">
              <a:lnSpc>
                <a:spcPct val="90000"/>
              </a:lnSpc>
            </a:pPr>
            <a:r>
              <a:rPr lang="fr-CA" altLang="fr-FR" dirty="0"/>
              <a:t>À titre indicatif, Baudouin, Deslauriers et Moore parlent d'une moyenne d'environ 7 ans</a:t>
            </a:r>
          </a:p>
          <a:p>
            <a:pPr lvl="1" eaLnBrk="1" hangingPunct="1">
              <a:lnSpc>
                <a:spcPct val="90000"/>
              </a:lnSpc>
            </a:pPr>
            <a:r>
              <a:rPr lang="fr-CA" altLang="fr-FR" dirty="0"/>
              <a:t>Le seuil varie toutefois d’un enfant à l’autre, selon le degré de développement de chacun</a:t>
            </a:r>
          </a:p>
          <a:p>
            <a:pPr eaLnBrk="1" hangingPunct="1">
              <a:lnSpc>
                <a:spcPct val="90000"/>
              </a:lnSpc>
              <a:buFont typeface="Wingdings" panose="05000000000000000000" pitchFamily="2" charset="2"/>
              <a:buNone/>
            </a:pPr>
            <a:r>
              <a:rPr lang="fr-CA" altLang="fr-FR" dirty="0">
                <a:sym typeface="Webdings" panose="05030102010509060703" pitchFamily="18" charset="2"/>
              </a:rPr>
              <a:t>	</a:t>
            </a:r>
            <a:r>
              <a:rPr lang="fr-CA" altLang="fr-FR" dirty="0"/>
              <a:t> </a:t>
            </a:r>
            <a:r>
              <a:rPr lang="fr-CA" altLang="fr-FR" dirty="0">
                <a:sym typeface="Wingdings" panose="05000000000000000000" pitchFamily="2" charset="2"/>
              </a:rPr>
              <a:t> </a:t>
            </a:r>
            <a:r>
              <a:rPr lang="fr-CA" altLang="fr-FR" i="1" dirty="0" err="1">
                <a:sym typeface="Webdings" panose="05030102010509060703" pitchFamily="18" charset="2"/>
              </a:rPr>
              <a:t>Ginn</a:t>
            </a:r>
            <a:r>
              <a:rPr lang="fr-CA" altLang="fr-FR" dirty="0">
                <a:sym typeface="Webdings" panose="05030102010509060703" pitchFamily="18" charset="2"/>
              </a:rPr>
              <a:t> c. </a:t>
            </a:r>
            <a:r>
              <a:rPr lang="fr-CA" altLang="fr-FR" i="1" dirty="0">
                <a:sym typeface="Webdings" panose="05030102010509060703" pitchFamily="18" charset="2"/>
              </a:rPr>
              <a:t>Sisson</a:t>
            </a:r>
          </a:p>
        </p:txBody>
      </p:sp>
      <p:sp>
        <p:nvSpPr>
          <p:cNvPr id="24582" name="Espace réservé du numéro de diapositive 1">
            <a:extLst>
              <a:ext uri="{FF2B5EF4-FFF2-40B4-BE49-F238E27FC236}">
                <a16:creationId xmlns:a16="http://schemas.microsoft.com/office/drawing/2014/main" id="{E1BC7153-731E-4A9D-A478-7392093E326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A1A839-5330-45B4-BD19-24F841E32B54}" type="slidenum">
              <a:rPr lang="fr-FR" altLang="fr-FR" sz="2400" smtClean="0"/>
              <a:pPr>
                <a:spcBef>
                  <a:spcPct val="0"/>
                </a:spcBef>
                <a:buFontTx/>
                <a:buNone/>
              </a:pPr>
              <a:t>10</a:t>
            </a:fld>
            <a:endParaRPr lang="fr-FR" altLang="fr-F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a date 3">
            <a:extLst>
              <a:ext uri="{FF2B5EF4-FFF2-40B4-BE49-F238E27FC236}">
                <a16:creationId xmlns:a16="http://schemas.microsoft.com/office/drawing/2014/main" id="{4B65BCD0-E999-4AD6-B4C9-BF78B9DA723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F0952E0-7D03-41A0-A50F-59F3B374D21D}" type="datetime1">
              <a:rPr lang="fr-CA" altLang="fr-FR" sz="1400" smtClean="0"/>
              <a:pPr>
                <a:spcBef>
                  <a:spcPct val="0"/>
                </a:spcBef>
                <a:buFontTx/>
                <a:buNone/>
              </a:pPr>
              <a:t>2023-07-22</a:t>
            </a:fld>
            <a:endParaRPr lang="fr-FR" altLang="fr-FR" sz="1400"/>
          </a:p>
        </p:txBody>
      </p:sp>
      <p:sp>
        <p:nvSpPr>
          <p:cNvPr id="26627" name="Espace réservé du pied de page 4">
            <a:extLst>
              <a:ext uri="{FF2B5EF4-FFF2-40B4-BE49-F238E27FC236}">
                <a16:creationId xmlns:a16="http://schemas.microsoft.com/office/drawing/2014/main" id="{DF3210A7-9705-466B-B482-3414A799C0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26628" name="Rectangle 2">
            <a:extLst>
              <a:ext uri="{FF2B5EF4-FFF2-40B4-BE49-F238E27FC236}">
                <a16:creationId xmlns:a16="http://schemas.microsoft.com/office/drawing/2014/main" id="{C9C93F38-9113-4A2D-938A-E2EA1C7A1DFE}"/>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26629" name="Rectangle 3">
            <a:extLst>
              <a:ext uri="{FF2B5EF4-FFF2-40B4-BE49-F238E27FC236}">
                <a16:creationId xmlns:a16="http://schemas.microsoft.com/office/drawing/2014/main" id="{0EBFEE9F-1BE6-4349-949B-1977F91064CA}"/>
              </a:ext>
            </a:extLst>
          </p:cNvPr>
          <p:cNvSpPr>
            <a:spLocks noGrp="1" noChangeArrowheads="1"/>
          </p:cNvSpPr>
          <p:nvPr>
            <p:ph type="body" idx="1"/>
          </p:nvPr>
        </p:nvSpPr>
        <p:spPr>
          <a:xfrm>
            <a:off x="1066800" y="1700213"/>
            <a:ext cx="7620000" cy="4354512"/>
          </a:xfrm>
        </p:spPr>
        <p:txBody>
          <a:bodyPr/>
          <a:lstStyle/>
          <a:p>
            <a:pPr eaLnBrk="1" hangingPunct="1"/>
            <a:r>
              <a:rPr lang="fr-CA" altLang="fr-FR" dirty="0"/>
              <a:t>Âge – </a:t>
            </a:r>
            <a:r>
              <a:rPr lang="fr-CA" altLang="fr-FR" i="1" dirty="0"/>
              <a:t>Infans</a:t>
            </a:r>
            <a:r>
              <a:rPr lang="fr-CA" altLang="fr-FR" dirty="0"/>
              <a:t> (suite)</a:t>
            </a:r>
          </a:p>
          <a:p>
            <a:pPr lvl="1" eaLnBrk="1" hangingPunct="1"/>
            <a:r>
              <a:rPr lang="fr-CA" altLang="fr-FR" dirty="0"/>
              <a:t>Si l'enfant n'est pas doué de raison, il ne peut être tenu responsable, même si ses agissements auraient autrement été considérés comme une faute (1457 CCQ)</a:t>
            </a:r>
          </a:p>
          <a:p>
            <a:pPr lvl="1" eaLnBrk="1" hangingPunct="1">
              <a:buFont typeface="Wingdings" panose="05000000000000000000" pitchFamily="2" charset="2"/>
              <a:buNone/>
            </a:pPr>
            <a:r>
              <a:rPr lang="fr-CA" altLang="fr-FR" dirty="0"/>
              <a:t>	NB 1462 CCQ ne s’applique pas à la responsabilité personnelle du mineur – seulement à la responsabilité du fait d’autrui (</a:t>
            </a:r>
            <a:r>
              <a:rPr lang="fr-CA" altLang="fr-FR" dirty="0">
                <a:sym typeface="Webdings" panose="05030102010509060703" pitchFamily="18" charset="2"/>
              </a:rPr>
              <a:t>cours 3)</a:t>
            </a:r>
            <a:endParaRPr lang="fr-CA" altLang="fr-FR" dirty="0"/>
          </a:p>
        </p:txBody>
      </p:sp>
      <p:sp>
        <p:nvSpPr>
          <p:cNvPr id="26630" name="Espace réservé du numéro de diapositive 1">
            <a:extLst>
              <a:ext uri="{FF2B5EF4-FFF2-40B4-BE49-F238E27FC236}">
                <a16:creationId xmlns:a16="http://schemas.microsoft.com/office/drawing/2014/main" id="{F499DB91-CDE1-4F1C-9AE6-A240B4342D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B16E5A-53C7-429C-BC5F-EC7FC01FEDBA}" type="slidenum">
              <a:rPr lang="fr-FR" altLang="fr-FR" sz="2400" smtClean="0"/>
              <a:pPr>
                <a:spcBef>
                  <a:spcPct val="0"/>
                </a:spcBef>
                <a:buFontTx/>
                <a:buNone/>
              </a:pPr>
              <a:t>11</a:t>
            </a:fld>
            <a:endParaRPr lang="fr-FR" altLang="fr-F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a date 3">
            <a:extLst>
              <a:ext uri="{FF2B5EF4-FFF2-40B4-BE49-F238E27FC236}">
                <a16:creationId xmlns:a16="http://schemas.microsoft.com/office/drawing/2014/main" id="{5AEDAEF5-9373-4903-822A-1D2CA623F8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6903DD-D34A-4D67-ACDF-E96B7D4224A2}" type="datetime1">
              <a:rPr lang="fr-CA" altLang="fr-FR" sz="1400" smtClean="0"/>
              <a:pPr>
                <a:spcBef>
                  <a:spcPct val="0"/>
                </a:spcBef>
                <a:buFontTx/>
                <a:buNone/>
              </a:pPr>
              <a:t>2023-07-22</a:t>
            </a:fld>
            <a:endParaRPr lang="fr-FR" altLang="fr-FR" sz="1400"/>
          </a:p>
        </p:txBody>
      </p:sp>
      <p:sp>
        <p:nvSpPr>
          <p:cNvPr id="28675" name="Espace réservé du pied de page 4">
            <a:extLst>
              <a:ext uri="{FF2B5EF4-FFF2-40B4-BE49-F238E27FC236}">
                <a16:creationId xmlns:a16="http://schemas.microsoft.com/office/drawing/2014/main" id="{1B9DA490-201D-4DB2-94C1-AEF11B3F77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28676" name="Rectangle 2">
            <a:extLst>
              <a:ext uri="{FF2B5EF4-FFF2-40B4-BE49-F238E27FC236}">
                <a16:creationId xmlns:a16="http://schemas.microsoft.com/office/drawing/2014/main" id="{10CC7782-A530-4A63-A1D4-50C57D46B4EA}"/>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11270" name="Rectangle 3">
            <a:extLst>
              <a:ext uri="{FF2B5EF4-FFF2-40B4-BE49-F238E27FC236}">
                <a16:creationId xmlns:a16="http://schemas.microsoft.com/office/drawing/2014/main" id="{D290C0D8-DBE6-4A54-9D9A-9FB4DA63FC21}"/>
              </a:ext>
            </a:extLst>
          </p:cNvPr>
          <p:cNvSpPr>
            <a:spLocks noGrp="1" noChangeArrowheads="1"/>
          </p:cNvSpPr>
          <p:nvPr>
            <p:ph type="body" idx="1"/>
          </p:nvPr>
        </p:nvSpPr>
        <p:spPr>
          <a:xfrm>
            <a:off x="1066800" y="1714500"/>
            <a:ext cx="7620000" cy="4451350"/>
          </a:xfrm>
        </p:spPr>
        <p:txBody>
          <a:bodyPr>
            <a:normAutofit lnSpcReduction="10000"/>
          </a:bodyPr>
          <a:lstStyle/>
          <a:p>
            <a:pPr eaLnBrk="1" hangingPunct="1">
              <a:defRPr/>
            </a:pPr>
            <a:r>
              <a:rPr lang="fr-CA" dirty="0"/>
              <a:t>Âge – </a:t>
            </a:r>
            <a:r>
              <a:rPr lang="fr-CA" i="1" dirty="0"/>
              <a:t>Infans</a:t>
            </a:r>
            <a:r>
              <a:rPr lang="fr-CA" dirty="0"/>
              <a:t> (suite)</a:t>
            </a:r>
          </a:p>
          <a:p>
            <a:pPr lvl="1" eaLnBrk="1" hangingPunct="1">
              <a:defRPr/>
            </a:pPr>
            <a:r>
              <a:rPr lang="fr-CA" dirty="0"/>
              <a:t>Si l’enfant est doué de raison et tenu responsable, il peut arriver qu’il ne soit pas suffisamment solvable pour payer la condamnation</a:t>
            </a:r>
          </a:p>
          <a:p>
            <a:pPr lvl="1" eaLnBrk="1" hangingPunct="1">
              <a:buFont typeface="Wingdings" panose="05000000000000000000" pitchFamily="2" charset="2"/>
              <a:buNone/>
              <a:defRPr/>
            </a:pPr>
            <a:r>
              <a:rPr lang="fr-CA" dirty="0"/>
              <a:t>	NB La victime peut exercer son jugement dans un délai de 10 ans (2924 CCQ) ou poursuivre également l’assureur des parents (2501 CCQ) qui couvre habituellement l’enfant à titre de membre de la maisonnée de l’assuré</a:t>
            </a:r>
          </a:p>
        </p:txBody>
      </p:sp>
      <p:sp>
        <p:nvSpPr>
          <p:cNvPr id="28678" name="Espace réservé du numéro de diapositive 1">
            <a:extLst>
              <a:ext uri="{FF2B5EF4-FFF2-40B4-BE49-F238E27FC236}">
                <a16:creationId xmlns:a16="http://schemas.microsoft.com/office/drawing/2014/main" id="{2C6B60F2-0AEF-42D9-866D-1460D1F346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0938575-59AE-4A10-9A8D-159A1EEB4B41}" type="slidenum">
              <a:rPr lang="fr-FR" altLang="fr-FR" sz="2400" smtClean="0"/>
              <a:pPr>
                <a:spcBef>
                  <a:spcPct val="0"/>
                </a:spcBef>
                <a:buFontTx/>
                <a:buNone/>
              </a:pPr>
              <a:t>12</a:t>
            </a:fld>
            <a:endParaRPr lang="fr-FR" altLang="fr-F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a date 3">
            <a:extLst>
              <a:ext uri="{FF2B5EF4-FFF2-40B4-BE49-F238E27FC236}">
                <a16:creationId xmlns:a16="http://schemas.microsoft.com/office/drawing/2014/main" id="{781A15A1-E720-4744-BBB3-4BF47EC6165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5F25D9E-9919-4592-9398-A8FFA0F252E7}" type="datetime1">
              <a:rPr lang="fr-CA" altLang="fr-FR" sz="1400" smtClean="0"/>
              <a:pPr>
                <a:spcBef>
                  <a:spcPct val="0"/>
                </a:spcBef>
                <a:buFontTx/>
                <a:buNone/>
              </a:pPr>
              <a:t>2023-07-22</a:t>
            </a:fld>
            <a:endParaRPr lang="fr-FR" altLang="fr-FR" sz="1400"/>
          </a:p>
        </p:txBody>
      </p:sp>
      <p:sp>
        <p:nvSpPr>
          <p:cNvPr id="30723" name="Espace réservé du pied de page 4">
            <a:extLst>
              <a:ext uri="{FF2B5EF4-FFF2-40B4-BE49-F238E27FC236}">
                <a16:creationId xmlns:a16="http://schemas.microsoft.com/office/drawing/2014/main" id="{B43B1A70-259D-4B2E-8980-FCD6A4357D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30724" name="Rectangle 2">
            <a:extLst>
              <a:ext uri="{FF2B5EF4-FFF2-40B4-BE49-F238E27FC236}">
                <a16:creationId xmlns:a16="http://schemas.microsoft.com/office/drawing/2014/main" id="{963657EB-EFCF-4CE5-8DC5-921C1268F4B8}"/>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30725" name="Rectangle 3">
            <a:extLst>
              <a:ext uri="{FF2B5EF4-FFF2-40B4-BE49-F238E27FC236}">
                <a16:creationId xmlns:a16="http://schemas.microsoft.com/office/drawing/2014/main" id="{EFA26413-2A4C-4641-A07E-17F09ACEC101}"/>
              </a:ext>
            </a:extLst>
          </p:cNvPr>
          <p:cNvSpPr>
            <a:spLocks noGrp="1" noChangeArrowheads="1"/>
          </p:cNvSpPr>
          <p:nvPr>
            <p:ph type="body" idx="1"/>
          </p:nvPr>
        </p:nvSpPr>
        <p:spPr/>
        <p:txBody>
          <a:bodyPr/>
          <a:lstStyle/>
          <a:p>
            <a:pPr eaLnBrk="1" hangingPunct="1">
              <a:lnSpc>
                <a:spcPct val="90000"/>
              </a:lnSpc>
            </a:pPr>
            <a:r>
              <a:rPr lang="fr-CA" altLang="fr-FR"/>
              <a:t>Aliénation « naturelle » (ou « spontanée ») – trouble mental </a:t>
            </a:r>
          </a:p>
          <a:p>
            <a:pPr lvl="1" eaLnBrk="1" hangingPunct="1">
              <a:lnSpc>
                <a:spcPct val="90000"/>
              </a:lnSpc>
            </a:pPr>
            <a:r>
              <a:rPr lang="fr-CA" altLang="fr-FR"/>
              <a:t>Une personne atteinte d'un trouble mental qui n’est pas en mesure de saisir la portée de ses gestes (sans que cet état ne lui soit attribuable) ne peut être tenue responsable du préjudice qu'elle cause à autrui</a:t>
            </a:r>
          </a:p>
          <a:p>
            <a:pPr lvl="1" eaLnBrk="1" hangingPunct="1">
              <a:lnSpc>
                <a:spcPct val="90000"/>
              </a:lnSpc>
              <a:buFont typeface="Wingdings" panose="05000000000000000000" pitchFamily="2" charset="2"/>
              <a:buNone/>
            </a:pPr>
            <a:r>
              <a:rPr lang="fr-CA" altLang="fr-FR"/>
              <a:t>	NB Possibilité d’intervalles lucides au cours desquels la personne répond de ses actes</a:t>
            </a:r>
          </a:p>
        </p:txBody>
      </p:sp>
      <p:sp>
        <p:nvSpPr>
          <p:cNvPr id="30726" name="Espace réservé du numéro de diapositive 1">
            <a:extLst>
              <a:ext uri="{FF2B5EF4-FFF2-40B4-BE49-F238E27FC236}">
                <a16:creationId xmlns:a16="http://schemas.microsoft.com/office/drawing/2014/main" id="{CFA0D25C-E8AB-408B-B5D4-F054E13C46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31855D-5E4E-4B02-BEA2-417CB7BDB603}" type="slidenum">
              <a:rPr lang="fr-FR" altLang="fr-FR" sz="2400" smtClean="0"/>
              <a:pPr>
                <a:spcBef>
                  <a:spcPct val="0"/>
                </a:spcBef>
                <a:buFontTx/>
                <a:buNone/>
              </a:pPr>
              <a:t>13</a:t>
            </a:fld>
            <a:endParaRPr lang="fr-FR" altLang="fr-F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a date 3">
            <a:extLst>
              <a:ext uri="{FF2B5EF4-FFF2-40B4-BE49-F238E27FC236}">
                <a16:creationId xmlns:a16="http://schemas.microsoft.com/office/drawing/2014/main" id="{99FA1840-7546-4304-B81C-2BD688AA6D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EAE1CA4-D2D5-43EF-98CB-EC1E3E7A8CBC}" type="datetime1">
              <a:rPr lang="fr-CA" altLang="fr-FR" sz="1400" smtClean="0"/>
              <a:pPr>
                <a:spcBef>
                  <a:spcPct val="0"/>
                </a:spcBef>
                <a:buFontTx/>
                <a:buNone/>
              </a:pPr>
              <a:t>2023-07-22</a:t>
            </a:fld>
            <a:endParaRPr lang="fr-FR" altLang="fr-FR" sz="1400"/>
          </a:p>
        </p:txBody>
      </p:sp>
      <p:sp>
        <p:nvSpPr>
          <p:cNvPr id="32771" name="Espace réservé du pied de page 4">
            <a:extLst>
              <a:ext uri="{FF2B5EF4-FFF2-40B4-BE49-F238E27FC236}">
                <a16:creationId xmlns:a16="http://schemas.microsoft.com/office/drawing/2014/main" id="{35299DC3-F253-4EFD-911C-4B25893A074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32772" name="Rectangle 2">
            <a:extLst>
              <a:ext uri="{FF2B5EF4-FFF2-40B4-BE49-F238E27FC236}">
                <a16:creationId xmlns:a16="http://schemas.microsoft.com/office/drawing/2014/main" id="{C2C18A9B-DDCE-4D77-915F-EE0C9A14149D}"/>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32773" name="Rectangle 3">
            <a:extLst>
              <a:ext uri="{FF2B5EF4-FFF2-40B4-BE49-F238E27FC236}">
                <a16:creationId xmlns:a16="http://schemas.microsoft.com/office/drawing/2014/main" id="{B3B32901-48D7-4758-AD2E-4FC0FADA7CC6}"/>
              </a:ext>
            </a:extLst>
          </p:cNvPr>
          <p:cNvSpPr>
            <a:spLocks noGrp="1" noChangeArrowheads="1"/>
          </p:cNvSpPr>
          <p:nvPr>
            <p:ph type="body" idx="1"/>
          </p:nvPr>
        </p:nvSpPr>
        <p:spPr>
          <a:xfrm>
            <a:off x="1066800" y="1752600"/>
            <a:ext cx="7620000" cy="4724400"/>
          </a:xfrm>
        </p:spPr>
        <p:txBody>
          <a:bodyPr/>
          <a:lstStyle/>
          <a:p>
            <a:pPr eaLnBrk="1" hangingPunct="1">
              <a:lnSpc>
                <a:spcPct val="80000"/>
              </a:lnSpc>
            </a:pPr>
            <a:r>
              <a:rPr lang="fr-CA" altLang="fr-FR" dirty="0"/>
              <a:t>Aliénation « provoquée »</a:t>
            </a:r>
          </a:p>
          <a:p>
            <a:pPr lvl="1" eaLnBrk="1" hangingPunct="1">
              <a:lnSpc>
                <a:spcPct val="80000"/>
              </a:lnSpc>
            </a:pPr>
            <a:r>
              <a:rPr lang="fr-CA" altLang="fr-FR" dirty="0"/>
              <a:t>Dans les faits, il arrive qu’une personne soit privée de raison en raison d’un état psychique qui lui est attribuable; par ex.</a:t>
            </a:r>
          </a:p>
          <a:p>
            <a:pPr lvl="2" eaLnBrk="1" hangingPunct="1">
              <a:lnSpc>
                <a:spcPct val="80000"/>
              </a:lnSpc>
            </a:pPr>
            <a:r>
              <a:rPr lang="fr-CA" altLang="fr-FR" dirty="0"/>
              <a:t>Consommation (de drogues, d’alcool, etc.)</a:t>
            </a:r>
          </a:p>
          <a:p>
            <a:pPr lvl="2" eaLnBrk="1" hangingPunct="1">
              <a:lnSpc>
                <a:spcPct val="80000"/>
              </a:lnSpc>
            </a:pPr>
            <a:r>
              <a:rPr lang="fr-CA" altLang="fr-FR" dirty="0"/>
              <a:t>Défaut de suivre la médication qui permet de contrôler un état psychique susceptible de poser un risque pour autrui</a:t>
            </a:r>
          </a:p>
        </p:txBody>
      </p:sp>
      <p:sp>
        <p:nvSpPr>
          <p:cNvPr id="32774" name="Espace réservé du numéro de diapositive 1">
            <a:extLst>
              <a:ext uri="{FF2B5EF4-FFF2-40B4-BE49-F238E27FC236}">
                <a16:creationId xmlns:a16="http://schemas.microsoft.com/office/drawing/2014/main" id="{373D2351-A013-422B-A9D3-FAA7542D1CC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F8018B-8307-4BB7-8143-87B4D89BE07D}" type="slidenum">
              <a:rPr lang="fr-FR" altLang="fr-FR" sz="2400" smtClean="0"/>
              <a:pPr>
                <a:spcBef>
                  <a:spcPct val="0"/>
                </a:spcBef>
                <a:buFontTx/>
                <a:buNone/>
              </a:pPr>
              <a:t>14</a:t>
            </a:fld>
            <a:endParaRPr lang="fr-FR" altLang="fr-F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a date 3">
            <a:extLst>
              <a:ext uri="{FF2B5EF4-FFF2-40B4-BE49-F238E27FC236}">
                <a16:creationId xmlns:a16="http://schemas.microsoft.com/office/drawing/2014/main" id="{300A13FC-2DAA-4D58-9F1F-81D490393EA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FC5FCF4-F973-4814-8D34-950424AB2102}" type="datetime1">
              <a:rPr lang="fr-CA" altLang="fr-FR" sz="1400" smtClean="0"/>
              <a:pPr>
                <a:spcBef>
                  <a:spcPct val="0"/>
                </a:spcBef>
                <a:buFontTx/>
                <a:buNone/>
              </a:pPr>
              <a:t>2023-07-22</a:t>
            </a:fld>
            <a:endParaRPr lang="fr-FR" altLang="fr-FR" sz="1400"/>
          </a:p>
        </p:txBody>
      </p:sp>
      <p:sp>
        <p:nvSpPr>
          <p:cNvPr id="34819" name="Espace réservé du pied de page 4">
            <a:extLst>
              <a:ext uri="{FF2B5EF4-FFF2-40B4-BE49-F238E27FC236}">
                <a16:creationId xmlns:a16="http://schemas.microsoft.com/office/drawing/2014/main" id="{B86621EA-AF00-4D62-801C-9E2530E1284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34820" name="Rectangle 2">
            <a:extLst>
              <a:ext uri="{FF2B5EF4-FFF2-40B4-BE49-F238E27FC236}">
                <a16:creationId xmlns:a16="http://schemas.microsoft.com/office/drawing/2014/main" id="{08E49C05-650C-41CB-B2FD-6FDEF64B1BBA}"/>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34821" name="Rectangle 3">
            <a:extLst>
              <a:ext uri="{FF2B5EF4-FFF2-40B4-BE49-F238E27FC236}">
                <a16:creationId xmlns:a16="http://schemas.microsoft.com/office/drawing/2014/main" id="{9F239E26-DDEE-4F98-B39D-B19193177545}"/>
              </a:ext>
            </a:extLst>
          </p:cNvPr>
          <p:cNvSpPr>
            <a:spLocks noGrp="1" noChangeArrowheads="1"/>
          </p:cNvSpPr>
          <p:nvPr>
            <p:ph type="body" idx="1"/>
          </p:nvPr>
        </p:nvSpPr>
        <p:spPr>
          <a:xfrm>
            <a:off x="1066800" y="1752600"/>
            <a:ext cx="7620000" cy="4724400"/>
          </a:xfrm>
        </p:spPr>
        <p:txBody>
          <a:bodyPr/>
          <a:lstStyle/>
          <a:p>
            <a:pPr eaLnBrk="1" hangingPunct="1">
              <a:lnSpc>
                <a:spcPct val="80000"/>
              </a:lnSpc>
            </a:pPr>
            <a:r>
              <a:rPr lang="fr-CA" altLang="fr-FR" dirty="0"/>
              <a:t>Aliénation « provoquée » (suite)</a:t>
            </a:r>
          </a:p>
          <a:p>
            <a:pPr lvl="1" eaLnBrk="1" hangingPunct="1">
              <a:lnSpc>
                <a:spcPct val="80000"/>
              </a:lnSpc>
            </a:pPr>
            <a:r>
              <a:rPr lang="fr-CA" altLang="fr-FR" dirty="0"/>
              <a:t>Malgré l’absence de faute au moment de causer le préjudice, il est permis de voir une faute dans le comportement imprudent qui provoque cette aliénation au moment de se placer dans cet état </a:t>
            </a:r>
          </a:p>
          <a:p>
            <a:pPr lvl="1" eaLnBrk="1" hangingPunct="1">
              <a:lnSpc>
                <a:spcPct val="80000"/>
              </a:lnSpc>
            </a:pPr>
            <a:r>
              <a:rPr lang="fr-CA" altLang="fr-FR" dirty="0"/>
              <a:t>La personne peut donc être tenue responsable du préjudice causé par cette faute initiale</a:t>
            </a:r>
          </a:p>
          <a:p>
            <a:pPr eaLnBrk="1" hangingPunct="1">
              <a:lnSpc>
                <a:spcPct val="80000"/>
              </a:lnSpc>
              <a:buFont typeface="Wingdings" panose="05000000000000000000" pitchFamily="2" charset="2"/>
              <a:buNone/>
            </a:pPr>
            <a:r>
              <a:rPr lang="fr-CA" altLang="fr-FR" dirty="0">
                <a:sym typeface="Wingdings" panose="05000000000000000000" pitchFamily="2" charset="2"/>
              </a:rPr>
              <a:t>	 </a:t>
            </a:r>
            <a:r>
              <a:rPr lang="fr-CA" altLang="fr-FR" i="1" dirty="0"/>
              <a:t>Constantineau</a:t>
            </a:r>
            <a:r>
              <a:rPr lang="fr-CA" altLang="fr-FR" dirty="0"/>
              <a:t> c. </a:t>
            </a:r>
            <a:r>
              <a:rPr lang="fr-CA" altLang="fr-FR" i="1" dirty="0"/>
              <a:t>Berger</a:t>
            </a:r>
          </a:p>
          <a:p>
            <a:pPr lvl="2" eaLnBrk="1" hangingPunct="1">
              <a:lnSpc>
                <a:spcPct val="80000"/>
              </a:lnSpc>
            </a:pPr>
            <a:endParaRPr lang="fr-CA" altLang="fr-FR" dirty="0"/>
          </a:p>
        </p:txBody>
      </p:sp>
      <p:sp>
        <p:nvSpPr>
          <p:cNvPr id="34822" name="Espace réservé du numéro de diapositive 1">
            <a:extLst>
              <a:ext uri="{FF2B5EF4-FFF2-40B4-BE49-F238E27FC236}">
                <a16:creationId xmlns:a16="http://schemas.microsoft.com/office/drawing/2014/main" id="{9641C0C8-24F8-4D00-BC76-BCFFB92DA46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FAC8F8-2139-4605-814C-7B3797186A5D}" type="slidenum">
              <a:rPr lang="fr-FR" altLang="fr-FR" sz="2400" smtClean="0"/>
              <a:pPr>
                <a:spcBef>
                  <a:spcPct val="0"/>
                </a:spcBef>
                <a:buFontTx/>
                <a:buNone/>
              </a:pPr>
              <a:t>15</a:t>
            </a:fld>
            <a:endParaRPr lang="fr-FR" altLang="fr-F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a date 3">
            <a:extLst>
              <a:ext uri="{FF2B5EF4-FFF2-40B4-BE49-F238E27FC236}">
                <a16:creationId xmlns:a16="http://schemas.microsoft.com/office/drawing/2014/main" id="{D30CEBDC-5141-43CF-B3A4-ED5D248642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C74BA30-9A08-4C4C-9189-BCC2C78B0C01}" type="datetime1">
              <a:rPr lang="fr-CA" altLang="fr-FR" sz="1400" smtClean="0"/>
              <a:pPr>
                <a:spcBef>
                  <a:spcPct val="0"/>
                </a:spcBef>
                <a:buFontTx/>
                <a:buNone/>
              </a:pPr>
              <a:t>2023-07-22</a:t>
            </a:fld>
            <a:endParaRPr lang="fr-FR" altLang="fr-FR" sz="1400"/>
          </a:p>
        </p:txBody>
      </p:sp>
      <p:sp>
        <p:nvSpPr>
          <p:cNvPr id="36867" name="Espace réservé du pied de page 4">
            <a:extLst>
              <a:ext uri="{FF2B5EF4-FFF2-40B4-BE49-F238E27FC236}">
                <a16:creationId xmlns:a16="http://schemas.microsoft.com/office/drawing/2014/main" id="{04D047F3-758E-4919-BB80-464AF55B25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36868" name="Rectangle 2">
            <a:extLst>
              <a:ext uri="{FF2B5EF4-FFF2-40B4-BE49-F238E27FC236}">
                <a16:creationId xmlns:a16="http://schemas.microsoft.com/office/drawing/2014/main" id="{91F5EFC1-BDFB-4BA2-8AD6-8133D8ED8D8F}"/>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14342" name="Rectangle 3">
            <a:extLst>
              <a:ext uri="{FF2B5EF4-FFF2-40B4-BE49-F238E27FC236}">
                <a16:creationId xmlns:a16="http://schemas.microsoft.com/office/drawing/2014/main" id="{5C77EEFE-74BE-4A32-89D0-B802D4964C20}"/>
              </a:ext>
            </a:extLst>
          </p:cNvPr>
          <p:cNvSpPr>
            <a:spLocks noGrp="1" noChangeArrowheads="1"/>
          </p:cNvSpPr>
          <p:nvPr>
            <p:ph type="body" idx="1"/>
          </p:nvPr>
        </p:nvSpPr>
        <p:spPr>
          <a:xfrm>
            <a:off x="1047750" y="1752600"/>
            <a:ext cx="7772400" cy="4556125"/>
          </a:xfrm>
        </p:spPr>
        <p:txBody>
          <a:bodyPr>
            <a:normAutofit lnSpcReduction="10000"/>
          </a:bodyPr>
          <a:lstStyle/>
          <a:p>
            <a:pPr eaLnBrk="1" hangingPunct="1">
              <a:lnSpc>
                <a:spcPct val="80000"/>
              </a:lnSpc>
              <a:defRPr/>
            </a:pPr>
            <a:r>
              <a:rPr lang="fr-CA" dirty="0"/>
              <a:t>État physique</a:t>
            </a:r>
          </a:p>
          <a:p>
            <a:pPr lvl="1" eaLnBrk="1" hangingPunct="1">
              <a:lnSpc>
                <a:spcPct val="80000"/>
              </a:lnSpc>
              <a:defRPr/>
            </a:pPr>
            <a:r>
              <a:rPr lang="fr-CA" dirty="0"/>
              <a:t>Illustrations de situations où l’état physique d’une personne l’empêche de contrôler ses agissements (évanouissement, crise d’épilepsie, etc.)</a:t>
            </a:r>
          </a:p>
          <a:p>
            <a:pPr lvl="1" eaLnBrk="1" hangingPunct="1">
              <a:lnSpc>
                <a:spcPct val="80000"/>
              </a:lnSpc>
              <a:defRPr/>
            </a:pPr>
            <a:r>
              <a:rPr lang="fr-CA" dirty="0"/>
              <a:t>Par analogie, il est permis d’appliquer à cette hypothèse le même raisonnement que celui à l'égard de la distinction entre l'aliénation spontanée et l’aliénation provoquée</a:t>
            </a:r>
          </a:p>
          <a:p>
            <a:pPr lvl="1" eaLnBrk="1" hangingPunct="1">
              <a:lnSpc>
                <a:spcPct val="80000"/>
              </a:lnSpc>
              <a:defRPr/>
            </a:pPr>
            <a:r>
              <a:rPr lang="fr-CA" dirty="0"/>
              <a:t>En principe, une personne qui agit sans avoir la pleine possession de ses facultés à cause de son état physique (ou d'un traitement destiné à contrôler son état) ne peut être tenue responsable</a:t>
            </a:r>
          </a:p>
        </p:txBody>
      </p:sp>
      <p:sp>
        <p:nvSpPr>
          <p:cNvPr id="36870" name="Espace réservé du numéro de diapositive 1">
            <a:extLst>
              <a:ext uri="{FF2B5EF4-FFF2-40B4-BE49-F238E27FC236}">
                <a16:creationId xmlns:a16="http://schemas.microsoft.com/office/drawing/2014/main" id="{FAD3CC4A-5E8E-41A7-A153-59F7B365341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C95F31-51D3-49B1-BA8F-7F31300D7088}" type="slidenum">
              <a:rPr lang="fr-FR" altLang="fr-FR" sz="2400" smtClean="0"/>
              <a:pPr>
                <a:spcBef>
                  <a:spcPct val="0"/>
                </a:spcBef>
                <a:buFontTx/>
                <a:buNone/>
              </a:pPr>
              <a:t>16</a:t>
            </a:fld>
            <a:endParaRPr lang="fr-FR" altLang="fr-F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a date 3">
            <a:extLst>
              <a:ext uri="{FF2B5EF4-FFF2-40B4-BE49-F238E27FC236}">
                <a16:creationId xmlns:a16="http://schemas.microsoft.com/office/drawing/2014/main" id="{BA97EF66-16FF-4731-AE41-2D83D5BCD12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7ED42F-E520-4F91-B923-1E5E46CDFB61}" type="datetime1">
              <a:rPr lang="fr-CA" altLang="fr-FR" sz="1400" smtClean="0"/>
              <a:pPr>
                <a:spcBef>
                  <a:spcPct val="0"/>
                </a:spcBef>
                <a:buFontTx/>
                <a:buNone/>
              </a:pPr>
              <a:t>2023-07-22</a:t>
            </a:fld>
            <a:endParaRPr lang="fr-FR" altLang="fr-FR" sz="1400"/>
          </a:p>
        </p:txBody>
      </p:sp>
      <p:sp>
        <p:nvSpPr>
          <p:cNvPr id="38915" name="Espace réservé du pied de page 4">
            <a:extLst>
              <a:ext uri="{FF2B5EF4-FFF2-40B4-BE49-F238E27FC236}">
                <a16:creationId xmlns:a16="http://schemas.microsoft.com/office/drawing/2014/main" id="{69DA780E-E0CB-4AE0-BE61-31D68C488C9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38916" name="Rectangle 2">
            <a:extLst>
              <a:ext uri="{FF2B5EF4-FFF2-40B4-BE49-F238E27FC236}">
                <a16:creationId xmlns:a16="http://schemas.microsoft.com/office/drawing/2014/main" id="{8CA0D339-8A10-46BA-A16E-BD06F116281F}"/>
              </a:ext>
            </a:extLst>
          </p:cNvPr>
          <p:cNvSpPr>
            <a:spLocks noGrp="1" noChangeArrowheads="1"/>
          </p:cNvSpPr>
          <p:nvPr>
            <p:ph type="title"/>
          </p:nvPr>
        </p:nvSpPr>
        <p:spPr/>
        <p:txBody>
          <a:bodyPr/>
          <a:lstStyle/>
          <a:p>
            <a:pPr eaLnBrk="1" hangingPunct="1"/>
            <a:r>
              <a:rPr lang="fr-CA" altLang="fr-FR"/>
              <a:t>Facteurs pour apprécier l’existence </a:t>
            </a:r>
            <a:br>
              <a:rPr lang="fr-CA" altLang="fr-FR"/>
            </a:br>
            <a:r>
              <a:rPr lang="fr-CA" altLang="fr-FR"/>
              <a:t>de la faculté de discernement</a:t>
            </a:r>
          </a:p>
        </p:txBody>
      </p:sp>
      <p:sp>
        <p:nvSpPr>
          <p:cNvPr id="38917" name="Rectangle 3">
            <a:extLst>
              <a:ext uri="{FF2B5EF4-FFF2-40B4-BE49-F238E27FC236}">
                <a16:creationId xmlns:a16="http://schemas.microsoft.com/office/drawing/2014/main" id="{BE4D95F5-31BD-4364-851D-B30377903AEC}"/>
              </a:ext>
            </a:extLst>
          </p:cNvPr>
          <p:cNvSpPr>
            <a:spLocks noGrp="1" noChangeArrowheads="1"/>
          </p:cNvSpPr>
          <p:nvPr>
            <p:ph type="body" idx="1"/>
          </p:nvPr>
        </p:nvSpPr>
        <p:spPr>
          <a:xfrm>
            <a:off x="1066800" y="1772816"/>
            <a:ext cx="7620000" cy="4484712"/>
          </a:xfrm>
        </p:spPr>
        <p:txBody>
          <a:bodyPr>
            <a:normAutofit fontScale="92500" lnSpcReduction="10000"/>
          </a:bodyPr>
          <a:lstStyle/>
          <a:p>
            <a:pPr eaLnBrk="1" hangingPunct="1">
              <a:lnSpc>
                <a:spcPct val="80000"/>
              </a:lnSpc>
            </a:pPr>
            <a:r>
              <a:rPr lang="fr-CA" altLang="fr-FR" sz="3000" dirty="0"/>
              <a:t>État physique (suite)</a:t>
            </a:r>
          </a:p>
          <a:p>
            <a:pPr lvl="1" eaLnBrk="1" hangingPunct="1">
              <a:lnSpc>
                <a:spcPct val="80000"/>
              </a:lnSpc>
            </a:pPr>
            <a:r>
              <a:rPr lang="fr-CA" altLang="fr-FR" sz="3000" dirty="0"/>
              <a:t>La personne peut néanmoins être responsable si elle a commis une faute à l'origine de ce défaut de faculté de discernement; par ex.</a:t>
            </a:r>
          </a:p>
          <a:p>
            <a:pPr lvl="2" eaLnBrk="1" hangingPunct="1">
              <a:lnSpc>
                <a:spcPct val="80000"/>
              </a:lnSpc>
            </a:pPr>
            <a:r>
              <a:rPr lang="fr-CA" altLang="fr-FR" sz="2600" dirty="0"/>
              <a:t>Personne dont l’état peut être contrôlé et qui fait défaut de suivre les traitements requis par cet état</a:t>
            </a:r>
          </a:p>
          <a:p>
            <a:pPr lvl="2" eaLnBrk="1" hangingPunct="1">
              <a:lnSpc>
                <a:spcPct val="80000"/>
              </a:lnSpc>
            </a:pPr>
            <a:r>
              <a:rPr lang="fr-CA" altLang="fr-FR" sz="2600" dirty="0"/>
              <a:t>Personne se plaçant dans une situation présentant des risques pour autrui en toute connaissance de tels risques liés à son état (peu importe que cet état puisse ou non être contrôlé au moyen de traitements)</a:t>
            </a:r>
          </a:p>
          <a:p>
            <a:pPr marL="857250" lvl="2" indent="0" eaLnBrk="1" hangingPunct="1">
              <a:lnSpc>
                <a:spcPct val="80000"/>
              </a:lnSpc>
              <a:buNone/>
            </a:pPr>
            <a:r>
              <a:rPr lang="fr-CA" altLang="fr-FR" sz="3000" dirty="0"/>
              <a:t>NB La question peut aussi être analysée sous l’angle de l’exonération fondée sur la force majeure; le résultat concret est semblable</a:t>
            </a:r>
          </a:p>
        </p:txBody>
      </p:sp>
      <p:sp>
        <p:nvSpPr>
          <p:cNvPr id="38918" name="Espace réservé du numéro de diapositive 1">
            <a:extLst>
              <a:ext uri="{FF2B5EF4-FFF2-40B4-BE49-F238E27FC236}">
                <a16:creationId xmlns:a16="http://schemas.microsoft.com/office/drawing/2014/main" id="{37087812-CD8B-428C-A4A2-9A4A3A4682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5282C8A-8740-42CA-91D3-7997115FC3FA}" type="slidenum">
              <a:rPr lang="fr-FR" altLang="fr-FR" sz="2400" smtClean="0"/>
              <a:pPr>
                <a:spcBef>
                  <a:spcPct val="0"/>
                </a:spcBef>
                <a:buFontTx/>
                <a:buNone/>
              </a:pPr>
              <a:t>17</a:t>
            </a:fld>
            <a:endParaRPr lang="fr-FR" altLang="fr-F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a date 3">
            <a:extLst>
              <a:ext uri="{FF2B5EF4-FFF2-40B4-BE49-F238E27FC236}">
                <a16:creationId xmlns:a16="http://schemas.microsoft.com/office/drawing/2014/main" id="{EC186AE8-280D-4020-A03B-A0F68F029F0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D67A0AB-0FA1-47BC-8BA0-6478C47B52B1}" type="datetime1">
              <a:rPr lang="fr-CA" altLang="fr-FR" sz="1400" smtClean="0"/>
              <a:pPr>
                <a:spcBef>
                  <a:spcPct val="0"/>
                </a:spcBef>
                <a:buFontTx/>
                <a:buNone/>
              </a:pPr>
              <a:t>2023-07-22</a:t>
            </a:fld>
            <a:endParaRPr lang="fr-FR" altLang="fr-FR" sz="1400"/>
          </a:p>
        </p:txBody>
      </p:sp>
      <p:sp>
        <p:nvSpPr>
          <p:cNvPr id="8195" name="Espace réservé du pied de page 4">
            <a:extLst>
              <a:ext uri="{FF2B5EF4-FFF2-40B4-BE49-F238E27FC236}">
                <a16:creationId xmlns:a16="http://schemas.microsoft.com/office/drawing/2014/main" id="{4D721789-D026-4538-9E91-3AA1925F4A8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8196" name="Rectangle 2">
            <a:extLst>
              <a:ext uri="{FF2B5EF4-FFF2-40B4-BE49-F238E27FC236}">
                <a16:creationId xmlns:a16="http://schemas.microsoft.com/office/drawing/2014/main" id="{6D7DC9D2-3220-4D74-8C30-C69B426576F7}"/>
              </a:ext>
            </a:extLst>
          </p:cNvPr>
          <p:cNvSpPr>
            <a:spLocks noGrp="1" noChangeArrowheads="1"/>
          </p:cNvSpPr>
          <p:nvPr>
            <p:ph type="title"/>
          </p:nvPr>
        </p:nvSpPr>
        <p:spPr/>
        <p:txBody>
          <a:bodyPr/>
          <a:lstStyle/>
          <a:p>
            <a:pPr eaLnBrk="1" hangingPunct="1"/>
            <a:r>
              <a:rPr lang="fr-CA" altLang="fr-FR"/>
              <a:t>Introduction à la responsabilité extracontractuelle du fait personnel</a:t>
            </a:r>
          </a:p>
        </p:txBody>
      </p:sp>
      <p:sp>
        <p:nvSpPr>
          <p:cNvPr id="8197" name="Rectangle 3">
            <a:extLst>
              <a:ext uri="{FF2B5EF4-FFF2-40B4-BE49-F238E27FC236}">
                <a16:creationId xmlns:a16="http://schemas.microsoft.com/office/drawing/2014/main" id="{B5E36A3B-2819-4216-ACAB-3A49EE01F90A}"/>
              </a:ext>
            </a:extLst>
          </p:cNvPr>
          <p:cNvSpPr>
            <a:spLocks noGrp="1" noChangeArrowheads="1"/>
          </p:cNvSpPr>
          <p:nvPr>
            <p:ph type="body" idx="1"/>
          </p:nvPr>
        </p:nvSpPr>
        <p:spPr>
          <a:xfrm>
            <a:off x="1066800" y="1752600"/>
            <a:ext cx="7620000" cy="4354513"/>
          </a:xfrm>
        </p:spPr>
        <p:txBody>
          <a:bodyPr>
            <a:normAutofit lnSpcReduction="10000"/>
          </a:bodyPr>
          <a:lstStyle/>
          <a:p>
            <a:pPr eaLnBrk="1" hangingPunct="1">
              <a:lnSpc>
                <a:spcPct val="80000"/>
              </a:lnSpc>
              <a:defRPr/>
            </a:pPr>
            <a:r>
              <a:rPr lang="fr-CA" altLang="fr-FR" dirty="0"/>
              <a:t>Le principe de la responsabilité extracontractuelle du fait personnel est exprimé à 1457 al. 1 et 2 CCQ</a:t>
            </a:r>
          </a:p>
          <a:p>
            <a:pPr lvl="2" eaLnBrk="1" hangingPunct="1">
              <a:lnSpc>
                <a:spcPct val="80000"/>
              </a:lnSpc>
              <a:buFontTx/>
              <a:buNone/>
              <a:defRPr/>
            </a:pPr>
            <a:r>
              <a:rPr lang="fr-CA" altLang="fr-FR" sz="1800" b="1" dirty="0">
                <a:solidFill>
                  <a:srgbClr val="000000"/>
                </a:solidFill>
                <a:latin typeface="Times New Roman Régulier" charset="0"/>
              </a:rPr>
              <a:t>	</a:t>
            </a:r>
          </a:p>
          <a:p>
            <a:pPr lvl="1" eaLnBrk="1" hangingPunct="1">
              <a:lnSpc>
                <a:spcPct val="80000"/>
              </a:lnSpc>
              <a:buFont typeface="Wingdings" panose="05000000000000000000" pitchFamily="2" charset="2"/>
              <a:buNone/>
              <a:defRPr/>
            </a:pPr>
            <a:r>
              <a:rPr lang="fr-CA" altLang="fr-FR" dirty="0"/>
              <a:t>	1457. Toute personne a le devoir de respecter les règles de conduite qui, suivant les circonstances, les usages ou la loi, s'imposent à elle de manière à ne pas nuire à autrui.</a:t>
            </a:r>
          </a:p>
          <a:p>
            <a:pPr lvl="1" eaLnBrk="1" hangingPunct="1">
              <a:lnSpc>
                <a:spcPct val="80000"/>
              </a:lnSpc>
              <a:buFont typeface="Wingdings" panose="05000000000000000000" pitchFamily="2" charset="2"/>
              <a:buNone/>
              <a:defRPr/>
            </a:pPr>
            <a:r>
              <a:rPr lang="fr-CA" altLang="fr-FR" dirty="0"/>
              <a:t>		Elle est, lorsqu'elle est douée de raison et qu'elle manque à ce devoir, responsable du préjudice qu'elle cause par cette faute à autrui et tenue de réparer ce préjudice, qu'il soit corporel, moral ou matériel.</a:t>
            </a:r>
          </a:p>
        </p:txBody>
      </p:sp>
      <p:sp>
        <p:nvSpPr>
          <p:cNvPr id="8198" name="Espace réservé du numéro de diapositive 1">
            <a:extLst>
              <a:ext uri="{FF2B5EF4-FFF2-40B4-BE49-F238E27FC236}">
                <a16:creationId xmlns:a16="http://schemas.microsoft.com/office/drawing/2014/main" id="{7D8326BA-E39E-49DC-A162-E267D6CF84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0D28C0C-AC02-4EF0-A5E4-CA5AFC9F3D91}" type="slidenum">
              <a:rPr lang="fr-FR" altLang="fr-FR" sz="2400" smtClean="0"/>
              <a:pPr>
                <a:spcBef>
                  <a:spcPct val="0"/>
                </a:spcBef>
                <a:buFontTx/>
                <a:buNone/>
              </a:pPr>
              <a:t>2</a:t>
            </a:fld>
            <a:endParaRPr lang="fr-FR" altLang="fr-F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a date 3">
            <a:extLst>
              <a:ext uri="{FF2B5EF4-FFF2-40B4-BE49-F238E27FC236}">
                <a16:creationId xmlns:a16="http://schemas.microsoft.com/office/drawing/2014/main" id="{A2A9A66C-7D15-4F21-932A-0C7425F985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32C639-54F4-46AA-A309-FCF825E6216C}" type="datetime1">
              <a:rPr lang="fr-CA" altLang="fr-FR" sz="1400" smtClean="0"/>
              <a:pPr>
                <a:spcBef>
                  <a:spcPct val="0"/>
                </a:spcBef>
                <a:buFontTx/>
                <a:buNone/>
              </a:pPr>
              <a:t>2023-07-22</a:t>
            </a:fld>
            <a:endParaRPr lang="fr-FR" altLang="fr-FR" sz="1400"/>
          </a:p>
        </p:txBody>
      </p:sp>
      <p:sp>
        <p:nvSpPr>
          <p:cNvPr id="10243" name="Espace réservé du pied de page 4">
            <a:extLst>
              <a:ext uri="{FF2B5EF4-FFF2-40B4-BE49-F238E27FC236}">
                <a16:creationId xmlns:a16="http://schemas.microsoft.com/office/drawing/2014/main" id="{4F14A3C1-4092-4AB4-93B8-2056E1625D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10244" name="Rectangle 1026">
            <a:extLst>
              <a:ext uri="{FF2B5EF4-FFF2-40B4-BE49-F238E27FC236}">
                <a16:creationId xmlns:a16="http://schemas.microsoft.com/office/drawing/2014/main" id="{3F7A29DE-537A-4C19-9C99-FBCEA2EF2701}"/>
              </a:ext>
            </a:extLst>
          </p:cNvPr>
          <p:cNvSpPr>
            <a:spLocks noGrp="1" noChangeArrowheads="1"/>
          </p:cNvSpPr>
          <p:nvPr>
            <p:ph type="title"/>
          </p:nvPr>
        </p:nvSpPr>
        <p:spPr/>
        <p:txBody>
          <a:bodyPr/>
          <a:lstStyle/>
          <a:p>
            <a:pPr eaLnBrk="1" hangingPunct="1"/>
            <a:r>
              <a:rPr lang="fr-CA" altLang="fr-FR"/>
              <a:t>Introduction à la responsabilité extracontractuelle du fait personnel</a:t>
            </a:r>
          </a:p>
        </p:txBody>
      </p:sp>
      <p:sp>
        <p:nvSpPr>
          <p:cNvPr id="5126" name="Rectangle 1027">
            <a:extLst>
              <a:ext uri="{FF2B5EF4-FFF2-40B4-BE49-F238E27FC236}">
                <a16:creationId xmlns:a16="http://schemas.microsoft.com/office/drawing/2014/main" id="{CDF05891-7CB7-4BAD-96A8-3427F5E3859B}"/>
              </a:ext>
            </a:extLst>
          </p:cNvPr>
          <p:cNvSpPr>
            <a:spLocks noGrp="1" noChangeArrowheads="1"/>
          </p:cNvSpPr>
          <p:nvPr>
            <p:ph type="body" idx="1"/>
          </p:nvPr>
        </p:nvSpPr>
        <p:spPr>
          <a:xfrm>
            <a:off x="1066800" y="1773238"/>
            <a:ext cx="7620000" cy="4522787"/>
          </a:xfrm>
        </p:spPr>
        <p:txBody>
          <a:bodyPr>
            <a:normAutofit lnSpcReduction="10000"/>
          </a:bodyPr>
          <a:lstStyle/>
          <a:p>
            <a:pPr eaLnBrk="1" hangingPunct="1">
              <a:defRPr/>
            </a:pPr>
            <a:r>
              <a:rPr lang="fr-CA" dirty="0"/>
              <a:t>L’art. 1457 CCQ reprend, selon une version remaniée, le principe de l’art. 1053 CCBC</a:t>
            </a:r>
          </a:p>
          <a:p>
            <a:pPr eaLnBrk="1" hangingPunct="1">
              <a:defRPr/>
            </a:pPr>
            <a:r>
              <a:rPr lang="fr-CA" dirty="0"/>
              <a:t>Le fait générateur de la responsabilité extracontractuelle du fait personnel est la faute (sauf exceptions où la responsabilité sans faute est reconnue) (</a:t>
            </a:r>
            <a:r>
              <a:rPr lang="fr-CA" dirty="0">
                <a:sym typeface="Webdings" pitchFamily="18" charset="2"/>
              </a:rPr>
              <a:t></a:t>
            </a:r>
            <a:r>
              <a:rPr lang="fr-CA" i="1" dirty="0">
                <a:sym typeface="Webdings" pitchFamily="18" charset="2"/>
              </a:rPr>
              <a:t>supra</a:t>
            </a:r>
            <a:r>
              <a:rPr lang="fr-CA" dirty="0">
                <a:sym typeface="Webdings" pitchFamily="18" charset="2"/>
              </a:rPr>
              <a:t> module A)</a:t>
            </a:r>
            <a:endParaRPr lang="fr-CA" dirty="0"/>
          </a:p>
          <a:p>
            <a:pPr eaLnBrk="1" hangingPunct="1">
              <a:defRPr/>
            </a:pPr>
            <a:r>
              <a:rPr lang="fr-CA" dirty="0"/>
              <a:t>Faute extracontractuelle = </a:t>
            </a:r>
          </a:p>
          <a:p>
            <a:pPr eaLnBrk="1" hangingPunct="1">
              <a:buFont typeface="Wingdings" panose="05000000000000000000" pitchFamily="2" charset="2"/>
              <a:buNone/>
              <a:defRPr/>
            </a:pPr>
            <a:r>
              <a:rPr lang="fr-CA" sz="2700" dirty="0"/>
              <a:t>	faculté de discernement </a:t>
            </a:r>
            <a:br>
              <a:rPr lang="fr-CA" sz="2700" dirty="0"/>
            </a:br>
            <a:r>
              <a:rPr lang="fr-CA" sz="2700" dirty="0"/>
              <a:t>+</a:t>
            </a:r>
            <a:br>
              <a:rPr lang="fr-CA" sz="2700" dirty="0"/>
            </a:br>
            <a:r>
              <a:rPr lang="fr-CA" sz="2700" dirty="0"/>
              <a:t>manquement au devoir de prudence</a:t>
            </a:r>
            <a:endParaRPr lang="fr-CA" sz="2700" dirty="0">
              <a:solidFill>
                <a:srgbClr val="000000"/>
              </a:solidFill>
              <a:latin typeface="Times New Roman Régulier" charset="0"/>
            </a:endParaRPr>
          </a:p>
        </p:txBody>
      </p:sp>
      <p:sp>
        <p:nvSpPr>
          <p:cNvPr id="10246" name="Espace réservé du numéro de diapositive 1">
            <a:extLst>
              <a:ext uri="{FF2B5EF4-FFF2-40B4-BE49-F238E27FC236}">
                <a16:creationId xmlns:a16="http://schemas.microsoft.com/office/drawing/2014/main" id="{32A924C1-67A9-4F79-B2EE-1DB7A56A91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669A3E7-B21B-45DF-B78A-2885A2B455AB}" type="slidenum">
              <a:rPr lang="fr-FR" altLang="fr-FR" sz="2400" smtClean="0"/>
              <a:pPr>
                <a:spcBef>
                  <a:spcPct val="0"/>
                </a:spcBef>
                <a:buFontTx/>
                <a:buNone/>
              </a:pPr>
              <a:t>3</a:t>
            </a:fld>
            <a:endParaRPr lang="fr-FR" altLang="fr-F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a date 3">
            <a:extLst>
              <a:ext uri="{FF2B5EF4-FFF2-40B4-BE49-F238E27FC236}">
                <a16:creationId xmlns:a16="http://schemas.microsoft.com/office/drawing/2014/main" id="{3EB4CB2E-9633-4521-8F8D-3461681C842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DC82395-2324-4396-BB04-B988297F3526}" type="datetime1">
              <a:rPr lang="fr-CA" altLang="fr-FR" sz="1400" smtClean="0"/>
              <a:pPr>
                <a:spcBef>
                  <a:spcPct val="0"/>
                </a:spcBef>
                <a:buFontTx/>
                <a:buNone/>
              </a:pPr>
              <a:t>2023-07-22</a:t>
            </a:fld>
            <a:endParaRPr lang="fr-FR" altLang="fr-FR" sz="1400"/>
          </a:p>
        </p:txBody>
      </p:sp>
      <p:sp>
        <p:nvSpPr>
          <p:cNvPr id="12291" name="Espace réservé du pied de page 4">
            <a:extLst>
              <a:ext uri="{FF2B5EF4-FFF2-40B4-BE49-F238E27FC236}">
                <a16:creationId xmlns:a16="http://schemas.microsoft.com/office/drawing/2014/main" id="{CACA4EA4-20E0-463D-AC0B-5FB703D67C5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12292" name="Rectangle 2">
            <a:extLst>
              <a:ext uri="{FF2B5EF4-FFF2-40B4-BE49-F238E27FC236}">
                <a16:creationId xmlns:a16="http://schemas.microsoft.com/office/drawing/2014/main" id="{BCABC0DD-2386-4FF9-B2D5-059F6A658C24}"/>
              </a:ext>
            </a:extLst>
          </p:cNvPr>
          <p:cNvSpPr>
            <a:spLocks noGrp="1" noChangeArrowheads="1"/>
          </p:cNvSpPr>
          <p:nvPr>
            <p:ph type="title"/>
          </p:nvPr>
        </p:nvSpPr>
        <p:spPr/>
        <p:txBody>
          <a:bodyPr/>
          <a:lstStyle/>
          <a:p>
            <a:pPr eaLnBrk="1" hangingPunct="1"/>
            <a:r>
              <a:rPr lang="fr-CA" altLang="fr-FR"/>
              <a:t>Introduction </a:t>
            </a:r>
            <a:br>
              <a:rPr lang="fr-CA" altLang="fr-FR"/>
            </a:br>
            <a:r>
              <a:rPr lang="fr-CA" altLang="fr-FR"/>
              <a:t>à la faculté de discernement</a:t>
            </a:r>
          </a:p>
        </p:txBody>
      </p:sp>
      <p:sp>
        <p:nvSpPr>
          <p:cNvPr id="12293" name="Rectangle 3">
            <a:extLst>
              <a:ext uri="{FF2B5EF4-FFF2-40B4-BE49-F238E27FC236}">
                <a16:creationId xmlns:a16="http://schemas.microsoft.com/office/drawing/2014/main" id="{DCF237F3-DF05-4707-AC04-83D696C83EA9}"/>
              </a:ext>
            </a:extLst>
          </p:cNvPr>
          <p:cNvSpPr>
            <a:spLocks noGrp="1" noChangeArrowheads="1"/>
          </p:cNvSpPr>
          <p:nvPr>
            <p:ph type="body" idx="1"/>
          </p:nvPr>
        </p:nvSpPr>
        <p:spPr>
          <a:xfrm>
            <a:off x="1066800" y="1752600"/>
            <a:ext cx="7620000" cy="4354513"/>
          </a:xfrm>
        </p:spPr>
        <p:txBody>
          <a:bodyPr>
            <a:normAutofit lnSpcReduction="10000"/>
          </a:bodyPr>
          <a:lstStyle/>
          <a:p>
            <a:pPr eaLnBrk="1" hangingPunct="1">
              <a:defRPr/>
            </a:pPr>
            <a:r>
              <a:rPr lang="fr-CA" altLang="fr-FR" dirty="0"/>
              <a:t>Le Code civil exige d’être « doué de raison », i.e. d’avoir la faculté de discerner ce qui est prudent ou non eu égard à autrui</a:t>
            </a:r>
          </a:p>
          <a:p>
            <a:pPr eaLnBrk="1" hangingPunct="1">
              <a:defRPr/>
            </a:pPr>
            <a:r>
              <a:rPr lang="fr-CA" altLang="fr-FR" dirty="0"/>
              <a:t>Raison d’être de l’exigence d’une faculté de discernement en responsabilité civile: idée de culpabilité, de justifier un reproche à l’auteur du fait dommageable</a:t>
            </a:r>
          </a:p>
          <a:p>
            <a:pPr eaLnBrk="1" hangingPunct="1">
              <a:defRPr/>
            </a:pPr>
            <a:r>
              <a:rPr lang="fr-CA" altLang="fr-FR" dirty="0"/>
              <a:t>La faculté de discernement ne constitue pas une condition distincte; il s’agit d’une composante de la faute</a:t>
            </a:r>
          </a:p>
        </p:txBody>
      </p:sp>
      <p:sp>
        <p:nvSpPr>
          <p:cNvPr id="12294" name="Espace réservé du numéro de diapositive 1">
            <a:extLst>
              <a:ext uri="{FF2B5EF4-FFF2-40B4-BE49-F238E27FC236}">
                <a16:creationId xmlns:a16="http://schemas.microsoft.com/office/drawing/2014/main" id="{6CAA1A58-45F4-4D76-920C-C19EC72FD0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BAE6CF3-04E0-4D55-9214-A321A92DA91C}" type="slidenum">
              <a:rPr lang="fr-FR" altLang="fr-FR" sz="2400" smtClean="0"/>
              <a:pPr>
                <a:spcBef>
                  <a:spcPct val="0"/>
                </a:spcBef>
                <a:buFontTx/>
                <a:buNone/>
              </a:pPr>
              <a:t>4</a:t>
            </a:fld>
            <a:endParaRPr lang="fr-FR" altLang="fr-F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a date 3">
            <a:extLst>
              <a:ext uri="{FF2B5EF4-FFF2-40B4-BE49-F238E27FC236}">
                <a16:creationId xmlns:a16="http://schemas.microsoft.com/office/drawing/2014/main" id="{D1794551-60E0-407F-A48F-F7A5D64987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2A9EB93-D831-4C91-9B13-DA5802D993BC}" type="datetime1">
              <a:rPr lang="fr-CA" altLang="fr-FR" sz="1400" smtClean="0"/>
              <a:pPr>
                <a:spcBef>
                  <a:spcPct val="0"/>
                </a:spcBef>
                <a:buFontTx/>
                <a:buNone/>
              </a:pPr>
              <a:t>2023-07-22</a:t>
            </a:fld>
            <a:endParaRPr lang="fr-FR" altLang="fr-FR" sz="1400"/>
          </a:p>
        </p:txBody>
      </p:sp>
      <p:sp>
        <p:nvSpPr>
          <p:cNvPr id="14339" name="Espace réservé du pied de page 4">
            <a:extLst>
              <a:ext uri="{FF2B5EF4-FFF2-40B4-BE49-F238E27FC236}">
                <a16:creationId xmlns:a16="http://schemas.microsoft.com/office/drawing/2014/main" id="{26E76B9A-AC9C-4385-8CF6-016AAFDC55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14340" name="Rectangle 2">
            <a:extLst>
              <a:ext uri="{FF2B5EF4-FFF2-40B4-BE49-F238E27FC236}">
                <a16:creationId xmlns:a16="http://schemas.microsoft.com/office/drawing/2014/main" id="{316FA703-58C7-44AD-8BFB-7C2FECA450A9}"/>
              </a:ext>
            </a:extLst>
          </p:cNvPr>
          <p:cNvSpPr>
            <a:spLocks noGrp="1" noChangeArrowheads="1"/>
          </p:cNvSpPr>
          <p:nvPr>
            <p:ph type="title"/>
          </p:nvPr>
        </p:nvSpPr>
        <p:spPr/>
        <p:txBody>
          <a:bodyPr/>
          <a:lstStyle/>
          <a:p>
            <a:pPr eaLnBrk="1" hangingPunct="1"/>
            <a:r>
              <a:rPr lang="fr-CA" altLang="fr-FR"/>
              <a:t>Notion de faculté de discernement</a:t>
            </a:r>
          </a:p>
        </p:txBody>
      </p:sp>
      <p:sp>
        <p:nvSpPr>
          <p:cNvPr id="14341" name="Rectangle 3">
            <a:extLst>
              <a:ext uri="{FF2B5EF4-FFF2-40B4-BE49-F238E27FC236}">
                <a16:creationId xmlns:a16="http://schemas.microsoft.com/office/drawing/2014/main" id="{9CAFB974-EF23-43A0-9E57-9092BEF43B69}"/>
              </a:ext>
            </a:extLst>
          </p:cNvPr>
          <p:cNvSpPr>
            <a:spLocks noGrp="1" noChangeArrowheads="1"/>
          </p:cNvSpPr>
          <p:nvPr>
            <p:ph type="body" idx="1"/>
          </p:nvPr>
        </p:nvSpPr>
        <p:spPr/>
        <p:txBody>
          <a:bodyPr/>
          <a:lstStyle/>
          <a:p>
            <a:pPr eaLnBrk="1" hangingPunct="1"/>
            <a:r>
              <a:rPr lang="fr-CA" altLang="fr-FR"/>
              <a:t>Faculté de discernement = être doué de raison (1457 CCQ) = capacité de distinguer le bien du mal (1053 CCBC)</a:t>
            </a:r>
          </a:p>
          <a:p>
            <a:pPr eaLnBrk="1" hangingPunct="1"/>
            <a:r>
              <a:rPr lang="fr-CA" altLang="fr-FR"/>
              <a:t>Synonyme: « imputabilité » (Baudouin, Deslauriers et Moore)</a:t>
            </a:r>
          </a:p>
          <a:p>
            <a:pPr lvl="1" eaLnBrk="1" hangingPunct="1"/>
            <a:endParaRPr lang="fr-CA" altLang="fr-FR"/>
          </a:p>
        </p:txBody>
      </p:sp>
      <p:sp>
        <p:nvSpPr>
          <p:cNvPr id="14342" name="Espace réservé du numéro de diapositive 1">
            <a:extLst>
              <a:ext uri="{FF2B5EF4-FFF2-40B4-BE49-F238E27FC236}">
                <a16:creationId xmlns:a16="http://schemas.microsoft.com/office/drawing/2014/main" id="{88DF317F-352F-448C-A8F1-94F17B48DC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A502DC9-C2E8-465E-848F-CDC4DA00A1AB}" type="slidenum">
              <a:rPr lang="fr-FR" altLang="fr-FR" sz="2400" smtClean="0"/>
              <a:pPr>
                <a:spcBef>
                  <a:spcPct val="0"/>
                </a:spcBef>
                <a:buFontTx/>
                <a:buNone/>
              </a:pPr>
              <a:t>5</a:t>
            </a:fld>
            <a:endParaRPr lang="fr-FR" altLang="fr-F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a date 3">
            <a:extLst>
              <a:ext uri="{FF2B5EF4-FFF2-40B4-BE49-F238E27FC236}">
                <a16:creationId xmlns:a16="http://schemas.microsoft.com/office/drawing/2014/main" id="{6DA34DD8-6A90-48B4-86B8-68184DB02B6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6A62563-E4E2-4BE0-B631-6974CE08B942}" type="datetime1">
              <a:rPr lang="fr-CA" altLang="fr-FR" sz="1400" smtClean="0"/>
              <a:pPr>
                <a:spcBef>
                  <a:spcPct val="0"/>
                </a:spcBef>
                <a:buFontTx/>
                <a:buNone/>
              </a:pPr>
              <a:t>2023-07-22</a:t>
            </a:fld>
            <a:endParaRPr lang="fr-FR" altLang="fr-FR" sz="1400"/>
          </a:p>
        </p:txBody>
      </p:sp>
      <p:sp>
        <p:nvSpPr>
          <p:cNvPr id="16387" name="Espace réservé du pied de page 4">
            <a:extLst>
              <a:ext uri="{FF2B5EF4-FFF2-40B4-BE49-F238E27FC236}">
                <a16:creationId xmlns:a16="http://schemas.microsoft.com/office/drawing/2014/main" id="{AD9A0996-E072-45AB-B28A-385E77CA66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16388" name="Rectangle 2">
            <a:extLst>
              <a:ext uri="{FF2B5EF4-FFF2-40B4-BE49-F238E27FC236}">
                <a16:creationId xmlns:a16="http://schemas.microsoft.com/office/drawing/2014/main" id="{A23EEA51-027D-4D27-9271-BA72D7262225}"/>
              </a:ext>
            </a:extLst>
          </p:cNvPr>
          <p:cNvSpPr>
            <a:spLocks noGrp="1" noChangeArrowheads="1"/>
          </p:cNvSpPr>
          <p:nvPr>
            <p:ph type="title"/>
          </p:nvPr>
        </p:nvSpPr>
        <p:spPr/>
        <p:txBody>
          <a:bodyPr/>
          <a:lstStyle/>
          <a:p>
            <a:pPr eaLnBrk="1" hangingPunct="1"/>
            <a:r>
              <a:rPr lang="fr-CA" altLang="fr-FR"/>
              <a:t>Notion de faculté de discernement</a:t>
            </a:r>
          </a:p>
        </p:txBody>
      </p:sp>
      <p:sp>
        <p:nvSpPr>
          <p:cNvPr id="16389" name="Rectangle 3">
            <a:extLst>
              <a:ext uri="{FF2B5EF4-FFF2-40B4-BE49-F238E27FC236}">
                <a16:creationId xmlns:a16="http://schemas.microsoft.com/office/drawing/2014/main" id="{234B8D0C-2CC5-410F-9574-45ABFED76520}"/>
              </a:ext>
            </a:extLst>
          </p:cNvPr>
          <p:cNvSpPr>
            <a:spLocks noGrp="1" noChangeArrowheads="1"/>
          </p:cNvSpPr>
          <p:nvPr>
            <p:ph type="body" idx="1"/>
          </p:nvPr>
        </p:nvSpPr>
        <p:spPr>
          <a:xfrm>
            <a:off x="1066800" y="1700213"/>
            <a:ext cx="7620000" cy="4354512"/>
          </a:xfrm>
        </p:spPr>
        <p:txBody>
          <a:bodyPr/>
          <a:lstStyle/>
          <a:p>
            <a:pPr eaLnBrk="1" hangingPunct="1"/>
            <a:r>
              <a:rPr lang="fr-CA" altLang="fr-FR" dirty="0"/>
              <a:t>Distincte de la notion de capacité juridique</a:t>
            </a:r>
          </a:p>
          <a:p>
            <a:pPr lvl="1" eaLnBrk="1" hangingPunct="1"/>
            <a:r>
              <a:rPr lang="fr-CA" altLang="fr-FR" dirty="0"/>
              <a:t>Une personne incapable peut être douée de raison (par ex. mineur)</a:t>
            </a:r>
          </a:p>
          <a:p>
            <a:pPr lvl="1" eaLnBrk="1" hangingPunct="1"/>
            <a:r>
              <a:rPr lang="fr-CA" altLang="fr-FR" dirty="0"/>
              <a:t>Une personne qui a la capacité juridique peut être privée de raison (par ex. pour une raison ponctuelle tel un delirium ou en attendant l’établissement d’un régime de protection)</a:t>
            </a:r>
          </a:p>
        </p:txBody>
      </p:sp>
      <p:sp>
        <p:nvSpPr>
          <p:cNvPr id="16390" name="Espace réservé du numéro de diapositive 1">
            <a:extLst>
              <a:ext uri="{FF2B5EF4-FFF2-40B4-BE49-F238E27FC236}">
                <a16:creationId xmlns:a16="http://schemas.microsoft.com/office/drawing/2014/main" id="{A1D187CA-E0C2-4D48-B858-9AB79F0E24D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2CA4DA-75F6-4791-94F2-23A05E8286F8}" type="slidenum">
              <a:rPr lang="fr-FR" altLang="fr-FR" sz="2400" smtClean="0"/>
              <a:pPr>
                <a:spcBef>
                  <a:spcPct val="0"/>
                </a:spcBef>
                <a:buFontTx/>
                <a:buNone/>
              </a:pPr>
              <a:t>6</a:t>
            </a:fld>
            <a:endParaRPr lang="fr-FR" altLang="fr-F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a date 3">
            <a:extLst>
              <a:ext uri="{FF2B5EF4-FFF2-40B4-BE49-F238E27FC236}">
                <a16:creationId xmlns:a16="http://schemas.microsoft.com/office/drawing/2014/main" id="{1B3555CB-FF60-4489-BEEE-2D54D894B3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92539CB-18BA-492B-BD68-E862FBA4A3CD}" type="datetime1">
              <a:rPr lang="fr-CA" altLang="fr-FR" sz="1400" smtClean="0"/>
              <a:pPr>
                <a:spcBef>
                  <a:spcPct val="0"/>
                </a:spcBef>
                <a:buFontTx/>
                <a:buNone/>
              </a:pPr>
              <a:t>2023-07-22</a:t>
            </a:fld>
            <a:endParaRPr lang="fr-FR" altLang="fr-FR" sz="1400"/>
          </a:p>
        </p:txBody>
      </p:sp>
      <p:sp>
        <p:nvSpPr>
          <p:cNvPr id="18435" name="Espace réservé du pied de page 4">
            <a:extLst>
              <a:ext uri="{FF2B5EF4-FFF2-40B4-BE49-F238E27FC236}">
                <a16:creationId xmlns:a16="http://schemas.microsoft.com/office/drawing/2014/main" id="{B90B69AF-6107-47EE-90D7-0381C7F9C31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18436" name="Rectangle 2">
            <a:extLst>
              <a:ext uri="{FF2B5EF4-FFF2-40B4-BE49-F238E27FC236}">
                <a16:creationId xmlns:a16="http://schemas.microsoft.com/office/drawing/2014/main" id="{A35755FC-2776-4EDC-97D1-66899EBE7C74}"/>
              </a:ext>
            </a:extLst>
          </p:cNvPr>
          <p:cNvSpPr>
            <a:spLocks noGrp="1" noChangeArrowheads="1"/>
          </p:cNvSpPr>
          <p:nvPr>
            <p:ph type="title"/>
          </p:nvPr>
        </p:nvSpPr>
        <p:spPr/>
        <p:txBody>
          <a:bodyPr/>
          <a:lstStyle/>
          <a:p>
            <a:pPr eaLnBrk="1" hangingPunct="1"/>
            <a:r>
              <a:rPr lang="fr-CA" altLang="fr-FR"/>
              <a:t>Fardeau de preuve</a:t>
            </a:r>
          </a:p>
        </p:txBody>
      </p:sp>
      <p:sp>
        <p:nvSpPr>
          <p:cNvPr id="18437" name="Rectangle 3">
            <a:extLst>
              <a:ext uri="{FF2B5EF4-FFF2-40B4-BE49-F238E27FC236}">
                <a16:creationId xmlns:a16="http://schemas.microsoft.com/office/drawing/2014/main" id="{B2F69304-F79A-4EBD-B247-0DF187BF7C89}"/>
              </a:ext>
            </a:extLst>
          </p:cNvPr>
          <p:cNvSpPr>
            <a:spLocks noGrp="1" noChangeArrowheads="1"/>
          </p:cNvSpPr>
          <p:nvPr>
            <p:ph type="body" idx="1"/>
          </p:nvPr>
        </p:nvSpPr>
        <p:spPr/>
        <p:txBody>
          <a:bodyPr/>
          <a:lstStyle/>
          <a:p>
            <a:pPr eaLnBrk="1" hangingPunct="1">
              <a:lnSpc>
                <a:spcPct val="90000"/>
              </a:lnSpc>
            </a:pPr>
            <a:r>
              <a:rPr lang="fr-CA" altLang="fr-FR" dirty="0"/>
              <a:t>En théorie, le fardeau incomberait à la partie en demande, à titre d’élément essentiel de la faute qu’elle doit prouver</a:t>
            </a:r>
          </a:p>
          <a:p>
            <a:pPr eaLnBrk="1" hangingPunct="1">
              <a:lnSpc>
                <a:spcPct val="90000"/>
              </a:lnSpc>
              <a:buFont typeface="Wingdings" panose="05000000000000000000" pitchFamily="2" charset="2"/>
              <a:buNone/>
            </a:pPr>
            <a:r>
              <a:rPr lang="fr-CA" altLang="fr-FR" dirty="0"/>
              <a:t>	MAIS</a:t>
            </a:r>
          </a:p>
          <a:p>
            <a:pPr eaLnBrk="1" hangingPunct="1">
              <a:lnSpc>
                <a:spcPct val="90000"/>
              </a:lnSpc>
              <a:buFont typeface="Wingdings" panose="05000000000000000000" pitchFamily="2" charset="2"/>
              <a:buNone/>
            </a:pPr>
            <a:r>
              <a:rPr lang="fr-CA" altLang="fr-FR" dirty="0"/>
              <a:t>	En pratique, la faculté de discernement n’a pas à être prouvée à moins que le contexte ne se prête à douter de son existence au moment du fait dommageable</a:t>
            </a:r>
          </a:p>
        </p:txBody>
      </p:sp>
      <p:sp>
        <p:nvSpPr>
          <p:cNvPr id="18438" name="Espace réservé du numéro de diapositive 1">
            <a:extLst>
              <a:ext uri="{FF2B5EF4-FFF2-40B4-BE49-F238E27FC236}">
                <a16:creationId xmlns:a16="http://schemas.microsoft.com/office/drawing/2014/main" id="{D6090F63-D934-48B5-8B53-866005D5CB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C1220D9-EDD7-4E96-B1C0-2CB93C313A24}" type="slidenum">
              <a:rPr lang="fr-FR" altLang="fr-FR" sz="2400" smtClean="0"/>
              <a:pPr>
                <a:spcBef>
                  <a:spcPct val="0"/>
                </a:spcBef>
                <a:buFontTx/>
                <a:buNone/>
              </a:pPr>
              <a:t>7</a:t>
            </a:fld>
            <a:endParaRPr lang="fr-FR" altLang="fr-F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a date 3">
            <a:extLst>
              <a:ext uri="{FF2B5EF4-FFF2-40B4-BE49-F238E27FC236}">
                <a16:creationId xmlns:a16="http://schemas.microsoft.com/office/drawing/2014/main" id="{2CFB54E9-CB34-469D-864E-0AA3F8B7859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D33F72A-94DB-4CFC-B49A-64A50789D14E}" type="datetime1">
              <a:rPr lang="fr-CA" altLang="fr-FR" sz="1400" smtClean="0"/>
              <a:pPr>
                <a:spcBef>
                  <a:spcPct val="0"/>
                </a:spcBef>
                <a:buFontTx/>
                <a:buNone/>
              </a:pPr>
              <a:t>2023-07-22</a:t>
            </a:fld>
            <a:endParaRPr lang="fr-FR" altLang="fr-FR" sz="1400"/>
          </a:p>
        </p:txBody>
      </p:sp>
      <p:sp>
        <p:nvSpPr>
          <p:cNvPr id="20483" name="Espace réservé du pied de page 4">
            <a:extLst>
              <a:ext uri="{FF2B5EF4-FFF2-40B4-BE49-F238E27FC236}">
                <a16:creationId xmlns:a16="http://schemas.microsoft.com/office/drawing/2014/main" id="{EDB2A078-BFA9-48CD-A0DE-4E16908B53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20484" name="Rectangle 2">
            <a:extLst>
              <a:ext uri="{FF2B5EF4-FFF2-40B4-BE49-F238E27FC236}">
                <a16:creationId xmlns:a16="http://schemas.microsoft.com/office/drawing/2014/main" id="{EA46D44C-875B-4396-BC9B-0AA988447D81}"/>
              </a:ext>
            </a:extLst>
          </p:cNvPr>
          <p:cNvSpPr>
            <a:spLocks noGrp="1" noChangeArrowheads="1"/>
          </p:cNvSpPr>
          <p:nvPr>
            <p:ph type="title"/>
          </p:nvPr>
        </p:nvSpPr>
        <p:spPr/>
        <p:txBody>
          <a:bodyPr/>
          <a:lstStyle/>
          <a:p>
            <a:pPr eaLnBrk="1" hangingPunct="1"/>
            <a:r>
              <a:rPr lang="fr-CA" altLang="fr-FR"/>
              <a:t>Personnes visées par l’exigence</a:t>
            </a:r>
            <a:br>
              <a:rPr lang="fr-CA" altLang="fr-FR"/>
            </a:br>
            <a:r>
              <a:rPr lang="fr-CA" altLang="fr-FR"/>
              <a:t> d’une faculté de discernement</a:t>
            </a:r>
          </a:p>
        </p:txBody>
      </p:sp>
      <p:sp>
        <p:nvSpPr>
          <p:cNvPr id="20485" name="Rectangle 3">
            <a:extLst>
              <a:ext uri="{FF2B5EF4-FFF2-40B4-BE49-F238E27FC236}">
                <a16:creationId xmlns:a16="http://schemas.microsoft.com/office/drawing/2014/main" id="{3623CD23-3DB5-4577-8518-DE7683CCC96E}"/>
              </a:ext>
            </a:extLst>
          </p:cNvPr>
          <p:cNvSpPr>
            <a:spLocks noGrp="1" noChangeArrowheads="1"/>
          </p:cNvSpPr>
          <p:nvPr>
            <p:ph type="body" idx="1"/>
          </p:nvPr>
        </p:nvSpPr>
        <p:spPr>
          <a:xfrm>
            <a:off x="1066800" y="1700213"/>
            <a:ext cx="7620000" cy="4340225"/>
          </a:xfrm>
        </p:spPr>
        <p:txBody>
          <a:bodyPr/>
          <a:lstStyle/>
          <a:p>
            <a:pPr eaLnBrk="1" hangingPunct="1"/>
            <a:r>
              <a:rPr lang="fr-CA" altLang="fr-FR" dirty="0"/>
              <a:t>La faculté de discernement ne pose pas de problèmes particuliers dans le cas de personnes morales</a:t>
            </a:r>
          </a:p>
          <a:p>
            <a:pPr eaLnBrk="1" hangingPunct="1">
              <a:buFont typeface="Wingdings" panose="05000000000000000000" pitchFamily="2" charset="2"/>
              <a:buNone/>
            </a:pPr>
            <a:r>
              <a:rPr lang="fr-CA" altLang="fr-FR" dirty="0"/>
              <a:t>	NB Les personnes morales peuvent aussi être poursuivies pour les agissements d’autrui (</a:t>
            </a:r>
            <a:r>
              <a:rPr lang="fr-CA" altLang="fr-FR" dirty="0">
                <a:sym typeface="Webdings" panose="05030102010509060703" pitchFamily="18" charset="2"/>
              </a:rPr>
              <a:t>cours 4</a:t>
            </a:r>
            <a:r>
              <a:rPr lang="fr-CA" altLang="fr-FR" dirty="0"/>
              <a:t>), c’est-à-dire ceux de leurs préposés</a:t>
            </a:r>
          </a:p>
        </p:txBody>
      </p:sp>
      <p:sp>
        <p:nvSpPr>
          <p:cNvPr id="20486" name="Espace réservé du numéro de diapositive 1">
            <a:extLst>
              <a:ext uri="{FF2B5EF4-FFF2-40B4-BE49-F238E27FC236}">
                <a16:creationId xmlns:a16="http://schemas.microsoft.com/office/drawing/2014/main" id="{02321C1B-F3B3-4071-A989-A246F383B8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B1AAB01-3F4E-4D6C-99AA-DDB8BF1A333D}" type="slidenum">
              <a:rPr lang="fr-FR" altLang="fr-FR" sz="2400" smtClean="0"/>
              <a:pPr>
                <a:spcBef>
                  <a:spcPct val="0"/>
                </a:spcBef>
                <a:buFontTx/>
                <a:buNone/>
              </a:pPr>
              <a:t>8</a:t>
            </a:fld>
            <a:endParaRPr lang="fr-FR" altLang="fr-F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a date 3">
            <a:extLst>
              <a:ext uri="{FF2B5EF4-FFF2-40B4-BE49-F238E27FC236}">
                <a16:creationId xmlns:a16="http://schemas.microsoft.com/office/drawing/2014/main" id="{CC0A8F80-E469-4CFE-BACF-359F174F494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5373B7-E591-4365-B335-090A6C714050}" type="datetime1">
              <a:rPr lang="fr-CA" altLang="fr-FR" sz="1400" smtClean="0"/>
              <a:pPr>
                <a:spcBef>
                  <a:spcPct val="0"/>
                </a:spcBef>
                <a:buFontTx/>
                <a:buNone/>
              </a:pPr>
              <a:t>2023-07-22</a:t>
            </a:fld>
            <a:endParaRPr lang="fr-FR" altLang="fr-FR" sz="1400"/>
          </a:p>
        </p:txBody>
      </p:sp>
      <p:sp>
        <p:nvSpPr>
          <p:cNvPr id="22531" name="Espace réservé du pied de page 4">
            <a:extLst>
              <a:ext uri="{FF2B5EF4-FFF2-40B4-BE49-F238E27FC236}">
                <a16:creationId xmlns:a16="http://schemas.microsoft.com/office/drawing/2014/main" id="{8D7D52B2-A141-4BF3-AF3E-3C2E9F4E901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fr-FR" sz="1400"/>
              <a:t>Cours 2 - Module B</a:t>
            </a:r>
          </a:p>
        </p:txBody>
      </p:sp>
      <p:sp>
        <p:nvSpPr>
          <p:cNvPr id="22532" name="Rectangle 2">
            <a:extLst>
              <a:ext uri="{FF2B5EF4-FFF2-40B4-BE49-F238E27FC236}">
                <a16:creationId xmlns:a16="http://schemas.microsoft.com/office/drawing/2014/main" id="{6ED77A3C-0F33-4405-BEC4-41CC12799A26}"/>
              </a:ext>
            </a:extLst>
          </p:cNvPr>
          <p:cNvSpPr>
            <a:spLocks noGrp="1" noChangeArrowheads="1"/>
          </p:cNvSpPr>
          <p:nvPr>
            <p:ph type="title"/>
          </p:nvPr>
        </p:nvSpPr>
        <p:spPr/>
        <p:txBody>
          <a:bodyPr/>
          <a:lstStyle/>
          <a:p>
            <a:pPr eaLnBrk="1" hangingPunct="1"/>
            <a:r>
              <a:rPr lang="fr-CA" altLang="fr-FR"/>
              <a:t>Personnes visées par l’exigence</a:t>
            </a:r>
            <a:br>
              <a:rPr lang="fr-CA" altLang="fr-FR"/>
            </a:br>
            <a:r>
              <a:rPr lang="fr-CA" altLang="fr-FR"/>
              <a:t> d’une faculté de discernement</a:t>
            </a:r>
          </a:p>
        </p:txBody>
      </p:sp>
      <p:sp>
        <p:nvSpPr>
          <p:cNvPr id="8198" name="Rectangle 3">
            <a:extLst>
              <a:ext uri="{FF2B5EF4-FFF2-40B4-BE49-F238E27FC236}">
                <a16:creationId xmlns:a16="http://schemas.microsoft.com/office/drawing/2014/main" id="{F51243A1-CE42-4E3B-B8C2-42308E4779E9}"/>
              </a:ext>
            </a:extLst>
          </p:cNvPr>
          <p:cNvSpPr>
            <a:spLocks noGrp="1" noChangeArrowheads="1"/>
          </p:cNvSpPr>
          <p:nvPr>
            <p:ph type="body" idx="1"/>
          </p:nvPr>
        </p:nvSpPr>
        <p:spPr>
          <a:xfrm>
            <a:off x="1066800" y="1700213"/>
            <a:ext cx="7720013" cy="4608512"/>
          </a:xfrm>
        </p:spPr>
        <p:txBody>
          <a:bodyPr>
            <a:normAutofit lnSpcReduction="10000"/>
          </a:bodyPr>
          <a:lstStyle/>
          <a:p>
            <a:pPr eaLnBrk="1" hangingPunct="1">
              <a:defRPr/>
            </a:pPr>
            <a:r>
              <a:rPr lang="fr-CA" dirty="0"/>
              <a:t>Les questions relatives à la faculté de discernement se posent principalement quant aux personnes physiques</a:t>
            </a:r>
          </a:p>
          <a:p>
            <a:pPr eaLnBrk="1" hangingPunct="1">
              <a:defRPr/>
            </a:pPr>
            <a:r>
              <a:rPr lang="fr-CA" dirty="0"/>
              <a:t>La faculté de discernement est exigée quand il est question de responsabilité subjective où la faute est nécessaire et l’absence de faute est exonératoire</a:t>
            </a:r>
          </a:p>
          <a:p>
            <a:pPr eaLnBrk="1" hangingPunct="1">
              <a:defRPr/>
            </a:pPr>
            <a:r>
              <a:rPr lang="fr-CA" dirty="0"/>
              <a:t>La situation est moins claire pour la responsabilité sans faute (ou objective) où la notion de faute n’est pas requise et l’absence de faute n’est pas exonératoire</a:t>
            </a:r>
          </a:p>
        </p:txBody>
      </p:sp>
      <p:sp>
        <p:nvSpPr>
          <p:cNvPr id="22534" name="Espace réservé du numéro de diapositive 1">
            <a:extLst>
              <a:ext uri="{FF2B5EF4-FFF2-40B4-BE49-F238E27FC236}">
                <a16:creationId xmlns:a16="http://schemas.microsoft.com/office/drawing/2014/main" id="{618ECC44-F9D0-4626-9F1D-04D6548A1F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a:solidFill>
                  <a:schemeClr val="tx1"/>
                </a:solidFill>
                <a:latin typeface="Times New Roman" panose="02020603050405020304" pitchFamily="18" charset="0"/>
              </a:defRPr>
            </a:lvl1pPr>
            <a:lvl2pPr marL="742950" indent="-285750">
              <a:spcBef>
                <a:spcPct val="20000"/>
              </a:spcBef>
              <a:buFont typeface="Wingdings" panose="05000000000000000000" pitchFamily="2" charset="2"/>
              <a:buChar char="q"/>
              <a:defRPr sz="2800">
                <a:solidFill>
                  <a:schemeClr val="tx1"/>
                </a:solidFill>
                <a:latin typeface="Times New Roman" panose="02020603050405020304" pitchFamily="18" charset="0"/>
              </a:defRPr>
            </a:lvl2pPr>
            <a:lvl3pPr marL="1143000" indent="-228600">
              <a:spcBef>
                <a:spcPct val="20000"/>
              </a:spcBef>
              <a:buChar char="o"/>
              <a:defRPr sz="2400">
                <a:solidFill>
                  <a:schemeClr val="tx1"/>
                </a:solidFill>
                <a:latin typeface="Times New Roman" panose="02020603050405020304" pitchFamily="18" charset="0"/>
              </a:defRPr>
            </a:lvl3pPr>
            <a:lvl4pPr marL="1600200" indent="-228600">
              <a:spcBef>
                <a:spcPct val="20000"/>
              </a:spcBef>
              <a:buFont typeface="Wingdings" panose="05000000000000000000" pitchFamily="2" charset="2"/>
              <a:buChar char="v"/>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B5A91AA-D9A0-407A-B26D-28BFCB107149}" type="slidenum">
              <a:rPr lang="fr-FR" altLang="fr-FR" sz="2400" smtClean="0"/>
              <a:pPr>
                <a:spcBef>
                  <a:spcPct val="0"/>
                </a:spcBef>
                <a:buFontTx/>
                <a:buNone/>
              </a:pPr>
              <a:t>9</a:t>
            </a:fld>
            <a:endParaRPr lang="fr-FR" altLang="fr-FR" sz="2400"/>
          </a:p>
        </p:txBody>
      </p:sp>
    </p:spTree>
  </p:cSld>
  <p:clrMapOvr>
    <a:masterClrMapping/>
  </p:clrMapOvr>
</p:sld>
</file>

<file path=ppt/theme/theme1.xml><?xml version="1.0" encoding="utf-8"?>
<a:theme xmlns:a="http://schemas.openxmlformats.org/drawingml/2006/main" name="Cahier à spirale">
  <a:themeElements>
    <a:clrScheme name="Cahier à spirale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Cahier à spira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CA"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CA"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hier à spirale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Cahier à spirale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Cahier à spirale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Designs\Cahier à spirale.pot</Template>
  <TotalTime>1349</TotalTime>
  <Words>1389</Words>
  <Application>Microsoft Office PowerPoint</Application>
  <PresentationFormat>Affichage à l'écran (4:3)</PresentationFormat>
  <Paragraphs>156</Paragraphs>
  <Slides>17</Slides>
  <Notes>17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Times New Roman</vt:lpstr>
      <vt:lpstr>Times New Roman Régulier</vt:lpstr>
      <vt:lpstr>Webdings</vt:lpstr>
      <vt:lpstr>Wingdings</vt:lpstr>
      <vt:lpstr>Cahier à spirale</vt:lpstr>
      <vt:lpstr>Partie I Fait générateur de responsabilité   Responsabilité extracontractuelle Fait personnel Introduction / Faute – 1° Faculté de discernement</vt:lpstr>
      <vt:lpstr>Introduction à la responsabilité extracontractuelle du fait personnel</vt:lpstr>
      <vt:lpstr>Introduction à la responsabilité extracontractuelle du fait personnel</vt:lpstr>
      <vt:lpstr>Introduction  à la faculté de discernement</vt:lpstr>
      <vt:lpstr>Notion de faculté de discernement</vt:lpstr>
      <vt:lpstr>Notion de faculté de discernement</vt:lpstr>
      <vt:lpstr>Fardeau de preuve</vt:lpstr>
      <vt:lpstr>Personnes visées par l’exigence  d’une faculté de discernement</vt:lpstr>
      <vt:lpstr>Personnes visées par l’exigence  d’une faculté de discernement</vt:lpstr>
      <vt:lpstr>Facteurs pour apprécier l’existence  de la faculté de discernement</vt:lpstr>
      <vt:lpstr>Facteurs pour apprécier l’existence  de la faculté de discernement</vt:lpstr>
      <vt:lpstr>Facteurs pour apprécier l’existence  de la faculté de discernement</vt:lpstr>
      <vt:lpstr>Facteurs pour apprécier l’existence  de la faculté de discernement</vt:lpstr>
      <vt:lpstr>Facteurs pour apprécier l’existence  de la faculté de discernement</vt:lpstr>
      <vt:lpstr>Facteurs pour apprécier l’existence  de la faculté de discernement</vt:lpstr>
      <vt:lpstr>Facteurs pour apprécier l’existence  de la faculté de discernement</vt:lpstr>
      <vt:lpstr>Facteurs pour apprécier l’existence  de la faculté de discernement</vt:lpstr>
    </vt:vector>
  </TitlesOfParts>
  <Company>Université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nvézina</dc:creator>
  <cp:lastModifiedBy>Nathalie Vézina</cp:lastModifiedBy>
  <cp:revision>214</cp:revision>
  <cp:lastPrinted>2021-08-02T18:29:25Z</cp:lastPrinted>
  <dcterms:created xsi:type="dcterms:W3CDTF">2003-01-02T21:46:23Z</dcterms:created>
  <dcterms:modified xsi:type="dcterms:W3CDTF">2023-07-22T18:36:37Z</dcterms:modified>
</cp:coreProperties>
</file>