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d39d7f06f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d39d7f06f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d39d7f06f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d39d7f06f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d39d7f06f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d39d7f06f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d39d7f06f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d39d7f06f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d39d7f06f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d39d7f06f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d39d7f06f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d39d7f06f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d39d7f06f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d39d7f06f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d39d7f06f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d39d7f06f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d5321bb9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d5321bb9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d39d7f06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d39d7f06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d39d7f06f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d39d7f06f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d39d7f06f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d39d7f06f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e5a4deb48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e5a4deb48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d39d7f06f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d39d7f06f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e5a4deb4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e5a4deb4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d39d7f06f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d39d7f06f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e5a4deb4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e5a4deb4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	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Group members -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Vanam Hemanth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Neelakanta Sriram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Dupally Nikhil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Setty Venkat Vishwanth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B.Devender naik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-5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Selling pets and adoption:</a:t>
            </a:r>
            <a:endParaRPr b="1" sz="18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Portal for selling pets, or adoption of street animals.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Payment portal for transactions.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- 6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Veterinarian doctor near by:</a:t>
            </a:r>
            <a:endParaRPr b="1" sz="18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Suggest the veterinarian doctor clinic using the location of the user.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Google maps api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- 7</a:t>
            </a:r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Babysitting Service:</a:t>
            </a:r>
            <a:endParaRPr b="1" sz="18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Portal for opting for babysitting of pets.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Payments for babysitters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- 8</a:t>
            </a:r>
            <a:endParaRPr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Classification of pets</a:t>
            </a:r>
            <a:endParaRPr b="1" sz="18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Using CV to classify the different pets and show feed with the user interest.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 get interests of the user by his or her activities and showing best interest contents.</a:t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- 9</a:t>
            </a:r>
            <a:endParaRPr/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Scheduling of  activities:</a:t>
            </a:r>
            <a:endParaRPr b="1" sz="18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Setting reminders for feeding food(push notifications)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Integration</a:t>
            </a:r>
            <a:endParaRPr/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Implementing module 1 - 4 till the end of february.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Implement module 5 - 8 till the end of april.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Github for easy integration.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Circle CL for testing while integration.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- 10</a:t>
            </a:r>
            <a:endParaRPr/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Integration, testing and deployment:</a:t>
            </a:r>
            <a:endParaRPr b="1" sz="18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Integration of all modules.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Implementing testing for all modules.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Deploying the app to one of the online web services like AWS, DigitalOcean, GCP etc</a:t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</a:t>
            </a:r>
            <a:endParaRPr/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Using github to store our code base and easy to integrate.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plan to deploy our backend to any cloud hosting services which can be easily integrated with github.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Backend: NodeJS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DataBase: FireStore (Firebase database)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User Interface: Flutter App, Flutter Web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Testing: CircleCI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Hosting: GCP/ AWS/ DigitalOcean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ML : Keras, Tensorflow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852875" y="1384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A social platform to share pets cute moments and manage their pets like daily </a:t>
            </a:r>
            <a:r>
              <a:rPr lang="en" sz="1800"/>
              <a:t>schedule</a:t>
            </a:r>
            <a:r>
              <a:rPr lang="en" sz="1800"/>
              <a:t>, food habits, online food store, veterinarian, accessories, babysitting for pets, adoption of animals.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 create a shelter for street animals.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 bring awareness to pet lovers on how to take care of their pets.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 provide babysitting service etc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75" y="541575"/>
            <a:ext cx="8839203" cy="4454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450" y="494375"/>
            <a:ext cx="7961625" cy="4649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729450" y="1394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- 1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729450" y="21550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Social Media Platform:</a:t>
            </a:r>
            <a:endParaRPr b="1" sz="18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Create, edit user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Posting  photos	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Like, Share, Follow other users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-2	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Authentication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 Management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Flutter UI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Firebase Notification System	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- 3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459275" y="1994425"/>
            <a:ext cx="7688700" cy="24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Accessories selling:</a:t>
            </a:r>
            <a:endParaRPr b="1" sz="18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Selling of accessories for pets like food, clothes, collar belts etc.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Payment system for online transactions.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Delivery service.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Module-4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Delivery Tracking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Finding Best route for delivery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