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A58D-ECCA-DDC1-8DA4-3C45E9743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FE5EA-2B1C-3A33-733E-E32B77078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12B7-575C-9377-3519-D6BD0D5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567C-070D-6C8A-423E-5DAE668A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7B13-127F-2573-7284-DD803726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2722-1C8F-8F52-2B07-4BC51BCC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D83C-A0EE-7D32-FCDA-56960BD34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7E82-6D82-D38E-E824-7AAA5BF8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FB97-C64E-1B40-7A50-34A18354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B3D36-FCF2-65FC-9EBE-FE6FD2A3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4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B71FA-5C1F-0A11-CC50-9124190A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08C8-F160-173C-5A2C-B9CDB8DC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8E9D-E5F3-A91B-8F98-9EDE267A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8A77-FEDE-C27B-9679-87C83B1A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06E6-8D90-DF48-DF4F-137F8A7A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0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F469-FF84-E236-582B-C0339DA0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CA11-6E3A-5BD7-EFC3-794DA60E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B274-B6FD-C9A8-8031-CE492E35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26ED-A1C1-FBF2-1F49-CBF4AFDF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72D1-E1F4-9E02-EC2C-A2E0379B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5C18-E040-B19A-8876-C3CF1EE2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40C4-33DB-3C19-57B8-11B95753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A126-4DFB-8E9A-4775-51889024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DAFA-F2F8-C040-2B73-8D30E8EE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3501-A95C-E97A-C9AD-60C343EE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2BC1-80EF-7E5A-180F-9A71BAA8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6DEF-901F-9F58-CEED-6E255F909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9E9A0-82CC-115F-D9C1-AE99792E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B934-95DF-2BE7-9ABC-C82EF791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76B2D-3758-C073-5D59-D4E3365E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0C4F-60FD-E42E-F607-4379798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6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ED1A-7252-093F-995D-9B0582FA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07CB-061F-84E8-95AC-E86642D6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23910-688F-0803-3AB7-59E0FAFD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C1D0D-9250-032A-9343-1338D5225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F6856-DA96-3E1B-F741-F6DCE8C25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08D1-56FE-667E-AFF5-9EC913B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4F326-8BC5-D2E9-8938-F93ACF7A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1834B-1EF2-6EA5-BDFB-D3C13AF3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0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3B8-4AE8-DA2A-03BC-603D0CD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E21A7-7C01-C79C-FD30-446C9962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48DB5-FCEC-3E6B-B395-01920AE9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E5CC-CE3D-48CB-CF3A-0F4978F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F5D9D-CC05-F197-09C5-9E036101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9A2AE-460F-ABA2-03C8-64E7BBF0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937B-AEE3-6FA2-6F55-EAF0D394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952-2900-4E4C-C07F-127615B1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D94E-4FA4-DC61-C29B-3F5626E6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9B717-8B1D-1B95-00D4-5595E1E7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5D4C-5208-D94A-D325-9CB3A515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41369-06C4-884F-14C3-23CBFB0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CC9FE-EC1E-FCB2-867E-B95CDA6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9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D744-112A-ECFC-CCFF-6F78AEB2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5600D-54E4-8159-B330-4316EEDBD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EB04B-4BA2-F575-AAEA-B068EE9D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3B1A-C3D5-C843-9B9E-F69E197F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5764-6D87-F4A6-1608-26F06C8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2E99-9673-11E0-F8A3-8E6E2AF0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5FBCA-6621-57B7-7721-2379CCA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FA68-4C88-D357-98F5-E51BF74F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7A44-CEDB-9768-2F5A-A537EB3CA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A3F9-EAC2-4FAC-A1D4-D54FB6955273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B871-DE67-5044-A7BF-98711FAD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6EC7C-835D-8287-4D13-2ABE0547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382D-D62E-439D-B2E2-5CEEED5CA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3E346-BC44-AA31-E55D-5A92E8ABA442}"/>
              </a:ext>
            </a:extLst>
          </p:cNvPr>
          <p:cNvSpPr txBox="1"/>
          <p:nvPr/>
        </p:nvSpPr>
        <p:spPr>
          <a:xfrm>
            <a:off x="841248" y="630164"/>
            <a:ext cx="10506456" cy="640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Visualising Audio in a reverberant space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95C80-8625-2FBF-6D7E-17F75C2724C5}"/>
              </a:ext>
            </a:extLst>
          </p:cNvPr>
          <p:cNvSpPr txBox="1"/>
          <p:nvPr/>
        </p:nvSpPr>
        <p:spPr>
          <a:xfrm>
            <a:off x="8532705" y="1792816"/>
            <a:ext cx="306612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100" b="1" dirty="0"/>
              <a:t>S</a:t>
            </a:r>
            <a:r>
              <a:rPr lang="en-GB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imulation algorithm</a:t>
            </a:r>
            <a:endParaRPr lang="en-GB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calculates reflections by calculating delay times using the distance from the speaker to a virtual point.</a:t>
            </a: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also calculates the total absorption of each wall by calculating the total count of and also which walls the ray passes through</a:t>
            </a:r>
            <a:r>
              <a:rPr lang="en-GB" sz="67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EE799-34F9-AC4D-7F58-90AB1E373ABE}"/>
              </a:ext>
            </a:extLst>
          </p:cNvPr>
          <p:cNvSpPr txBox="1"/>
          <p:nvPr/>
        </p:nvSpPr>
        <p:spPr>
          <a:xfrm>
            <a:off x="5062743" y="1903972"/>
            <a:ext cx="305762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Web-based</a:t>
            </a: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idea behind this project was to provide a simple and free service to audio engineers which allows them to get a greater understanding of a venue they might not have other equipment to measure. </a:t>
            </a:r>
          </a:p>
          <a:p>
            <a:pPr marL="128588" indent="-128588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way I have chosen to provide that service is to host a website using node.js, the website both serves as a place to upload audio files for processing as well as the visualiser for playing files.</a:t>
            </a:r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D21B1-37DB-BE23-4790-00A448865C7C}"/>
              </a:ext>
            </a:extLst>
          </p:cNvPr>
          <p:cNvSpPr txBox="1"/>
          <p:nvPr/>
        </p:nvSpPr>
        <p:spPr>
          <a:xfrm>
            <a:off x="797739" y="5635684"/>
            <a:ext cx="34462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ticketing system</a:t>
            </a:r>
            <a:endParaRPr lang="en-GB" sz="900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the length of time the calculations take a queueing system is needed to sequence incoming requests. To do this the system uses a SQL database which tells both the digest algorithm and the node.js server who has a process order and whether it is completed.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19174-ADAC-F868-25B9-A89680F428D9}"/>
              </a:ext>
            </a:extLst>
          </p:cNvPr>
          <p:cNvSpPr txBox="1"/>
          <p:nvPr/>
        </p:nvSpPr>
        <p:spPr>
          <a:xfrm>
            <a:off x="8788374" y="4877398"/>
            <a:ext cx="2554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 acceleration</a:t>
            </a:r>
            <a:endParaRPr lang="en-GB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accelerate the simulation process GPU processing is used to parallelise the calculations for each sample of each ray.</a:t>
            </a: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GPU processing speeds up calculation for each point by about 30x-40x.</a:t>
            </a: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dirty="0"/>
              <a:t>The Nvidia </a:t>
            </a:r>
            <a:r>
              <a:rPr lang="en-GB" sz="800" dirty="0" err="1"/>
              <a:t>Cuda</a:t>
            </a:r>
            <a:r>
              <a:rPr lang="en-GB" sz="800" dirty="0"/>
              <a:t> compiler (</a:t>
            </a:r>
            <a:r>
              <a:rPr lang="en-GB" sz="800" dirty="0" err="1"/>
              <a:t>nvcc</a:t>
            </a:r>
            <a:r>
              <a:rPr lang="en-GB" sz="800" dirty="0"/>
              <a:t>) was used along with C++ to program the simulation algorithm.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2942C-AC75-C3F7-7804-14A71D7B9F9E}"/>
              </a:ext>
            </a:extLst>
          </p:cNvPr>
          <p:cNvSpPr txBox="1"/>
          <p:nvPr/>
        </p:nvSpPr>
        <p:spPr>
          <a:xfrm>
            <a:off x="4670165" y="4995881"/>
            <a:ext cx="143217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050" b="1" dirty="0"/>
              <a:t>V</a:t>
            </a:r>
            <a:r>
              <a:rPr lang="en-GB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isualiser</a:t>
            </a:r>
          </a:p>
          <a:p>
            <a:pPr marL="171450" indent="-171450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visualiser represents the room as a net, each point in one of the cross sectional views is the average of the correlation at the points behind it going into the room.</a:t>
            </a:r>
            <a:endParaRPr lang="en-GB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86BB73-B159-AF25-79ED-995A45A3F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781" y="3251768"/>
            <a:ext cx="2419546" cy="13105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AAEF-5122-41AD-9B0C-CFE1E45803BF}"/>
              </a:ext>
            </a:extLst>
          </p:cNvPr>
          <p:cNvSpPr txBox="1"/>
          <p:nvPr/>
        </p:nvSpPr>
        <p:spPr>
          <a:xfrm>
            <a:off x="797739" y="1792816"/>
            <a:ext cx="405109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GB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cloud processing system for calculating and visualising reverberation in an enclosed space.</a:t>
            </a:r>
            <a:endParaRPr lang="en-GB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system allows a user to upload any wav file and calculates the correlation between the input and the resulting audio at multiple points throughout a cuboid room.</a:t>
            </a:r>
          </a:p>
          <a:p>
            <a:pPr marL="214313" indent="-214313" defTabSz="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can then download a file which contains the reverberated audio at a set listening point, as well as the  correlation data for all points, which can then be played by an in browser visualiser. </a:t>
            </a:r>
            <a:endParaRPr lang="en-GB" sz="1400" dirty="0"/>
          </a:p>
        </p:txBody>
      </p:sp>
      <p:pic>
        <p:nvPicPr>
          <p:cNvPr id="15" name="Picture 14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CD2AA80B-E12A-33F6-C5D9-2388D46A9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71" y="2977535"/>
            <a:ext cx="1694385" cy="15974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901251-3263-CF44-63B7-8F48081CF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" t="14960" r="70701" b="21645"/>
          <a:stretch/>
        </p:blipFill>
        <p:spPr>
          <a:xfrm>
            <a:off x="6508475" y="4687649"/>
            <a:ext cx="1292852" cy="1570569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9EC2657C-0086-ADEC-994E-539A232D0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9" y="3907061"/>
            <a:ext cx="3160847" cy="16610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C12465-840A-B452-07E5-83B5DEE9B384}"/>
              </a:ext>
            </a:extLst>
          </p:cNvPr>
          <p:cNvSpPr txBox="1"/>
          <p:nvPr/>
        </p:nvSpPr>
        <p:spPr>
          <a:xfrm>
            <a:off x="797739" y="3645451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408761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356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Davison (U1958945)</dc:creator>
  <cp:lastModifiedBy>Joseph Davison (U1958945)</cp:lastModifiedBy>
  <cp:revision>9</cp:revision>
  <dcterms:created xsi:type="dcterms:W3CDTF">2023-03-15T06:06:08Z</dcterms:created>
  <dcterms:modified xsi:type="dcterms:W3CDTF">2023-03-15T23:43:44Z</dcterms:modified>
</cp:coreProperties>
</file>