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0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2861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50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7278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00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53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0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1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14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2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23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2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2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8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70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3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senai.j.d.r2025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0CC6C-4F0E-4E45-88A6-062AA7D29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EF088F-51A5-4220-81BE-610434193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096899"/>
          </a:xfrm>
        </p:spPr>
        <p:txBody>
          <a:bodyPr>
            <a:noAutofit/>
          </a:bodyPr>
          <a:lstStyle/>
          <a:p>
            <a:r>
              <a:rPr lang="pt-BR" sz="3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VIVER, CRESCER E AMADURECER</a:t>
            </a:r>
          </a:p>
          <a:p>
            <a:endParaRPr lang="pt-BR" sz="3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1C6AB7F-C640-8417-83EE-87A826B66425}"/>
              </a:ext>
            </a:extLst>
          </p:cNvPr>
          <p:cNvSpPr txBox="1"/>
          <p:nvPr/>
        </p:nvSpPr>
        <p:spPr>
          <a:xfrm>
            <a:off x="1273957" y="5147735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Jaqueline Deodato Rodrigues</a:t>
            </a:r>
          </a:p>
        </p:txBody>
      </p:sp>
    </p:spTree>
    <p:extLst>
      <p:ext uri="{BB962C8B-B14F-4D97-AF65-F5344CB8AC3E}">
        <p14:creationId xmlns:p14="http://schemas.microsoft.com/office/powerpoint/2010/main" val="3953753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67772-7E91-4A93-B51F-EED273BB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4F9731-83FD-4E3E-B3CB-0B6673A43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Viver, Crescer e Amadurecer é uma ferramenta de trabalho através de plataformas digitais.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É um meio onde pais e filhos, professores e alunos, empregados e empregadores, trabalhadores autônomos, contratados e contratantes, entre outros relacionamentos como namoro e casais podem se desenvolver da melhor forma possível.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Trabalhar de uma forma saudável, com alegria, compaixão e amor é necessário treinar para viver bem. Como andar de bicicleta, como parar para brincar com o(s) seu(s), como dar atenção a um idoso ou em sala de aula, etc. </a:t>
            </a:r>
          </a:p>
        </p:txBody>
      </p:sp>
    </p:spTree>
    <p:extLst>
      <p:ext uri="{BB962C8B-B14F-4D97-AF65-F5344CB8AC3E}">
        <p14:creationId xmlns:p14="http://schemas.microsoft.com/office/powerpoint/2010/main" val="321634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17542-8A5C-4114-915A-18E30428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8477DB-CC61-4ADB-A456-F6D9EC93D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Na relação de Pais e Filhos, esporadicamente constatamos conflitos nos ambientes familiares.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Existem várias opiniões, e conselhos de diversas pessoas de como educar crianças e seus pais.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Porem será que todos aceitam de forma positiva tudo o que é fornecido para ter um bom entendimento e relacionamento nos diversos ambientes onde convivem e atuam?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4124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520FE-7E0C-4EE0-9851-5B6C8F3C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C302C0-B085-43DF-A395-49FF264E1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Este é o perfil deste trabalho nos meios digitais: Viver, Crescer e Amadurecer.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Através de jogos, vídeos, músicas, citações e ilustrações de forma orgânica, onde houver os meios digitais com o Viver, Crescer e Amadurecer, os mais diversos ambientes podem aprender a evoluir e crescer com harmonia.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 equipe que trabalhamos eu, Jaqueline Deodato Rodrigues, Luiz Fernando Colman e Pedro </a:t>
            </a:r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Flauzino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003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D1355-9FD9-4A14-B11F-D049A651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E79F84-A3F1-4253-8A6F-517154304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47337"/>
            <a:ext cx="8596668" cy="4430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Ficamos muito agradecidos pelo interesse da proposta que nós desenvolvemos.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Aguardamos as respostas de pessoas e empresas que possam aderir e contribuir com nossa ideia.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Atenciosamente,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Jaqueline Deodato Rodrigues</a:t>
            </a:r>
          </a:p>
          <a:p>
            <a:pPr marL="0" indent="0">
              <a:buNone/>
            </a:pPr>
            <a:r>
              <a:rPr 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______________________.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senai.j.d.r2025@gmail.com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(43) 3304-6961 / (43) 99667-2197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Rua Amazonas, 472 – Centro – Londrina – PR</a:t>
            </a:r>
          </a:p>
        </p:txBody>
      </p:sp>
    </p:spTree>
    <p:extLst>
      <p:ext uri="{BB962C8B-B14F-4D97-AF65-F5344CB8AC3E}">
        <p14:creationId xmlns:p14="http://schemas.microsoft.com/office/powerpoint/2010/main" val="40001580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318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 Londrina</dc:creator>
  <cp:lastModifiedBy>Senai</cp:lastModifiedBy>
  <cp:revision>14</cp:revision>
  <cp:lastPrinted>2025-09-30T18:15:17Z</cp:lastPrinted>
  <dcterms:created xsi:type="dcterms:W3CDTF">2025-09-30T15:38:05Z</dcterms:created>
  <dcterms:modified xsi:type="dcterms:W3CDTF">2025-10-01T00:10:18Z</dcterms:modified>
</cp:coreProperties>
</file>