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876D8-0502-4BEA-846B-BCB9F1E2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AGS</a:t>
            </a:r>
            <a:r>
              <a:rPr kumimoji="1" lang="ja-JP" altLang="en-US" dirty="0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27A3CB-93D8-4599-BA24-973DAAFD8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2994" y="4805916"/>
            <a:ext cx="5334239" cy="985284"/>
          </a:xfrm>
        </p:spPr>
        <p:txBody>
          <a:bodyPr/>
          <a:lstStyle/>
          <a:p>
            <a:r>
              <a:rPr kumimoji="1" lang="ja-JP" altLang="en-US" dirty="0"/>
              <a:t>チーム：ナマケモノカメ（個人）</a:t>
            </a:r>
            <a:endParaRPr kumimoji="1" lang="en-US" altLang="ja-JP" dirty="0"/>
          </a:p>
          <a:p>
            <a:r>
              <a:rPr lang="ja-JP" altLang="en-US" dirty="0"/>
              <a:t>野田武道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5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FF6E1-F7B6-4D68-9D50-E4A57470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ゲームタイトル：</a:t>
            </a:r>
            <a:r>
              <a:rPr lang="ja-JP" altLang="en-US" dirty="0"/>
              <a:t>ルーレットリガー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A51952-2AFB-4B32-BA31-F4F555E0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  <a:endParaRPr kumimoji="1" lang="en-US" altLang="ja-JP" dirty="0"/>
          </a:p>
          <a:p>
            <a:r>
              <a:rPr lang="ja-JP" altLang="en-US" dirty="0"/>
              <a:t>カードバトル？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5CBD32D-09D2-423E-AB21-1E8A5E68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286" y="2295525"/>
            <a:ext cx="1162050" cy="34956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7FF63-63E1-45BE-B99B-0E07E9E2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91" y="2608520"/>
            <a:ext cx="27717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8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894DB-A95B-4615-9B6B-D56AB9BD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1CA6A-6134-4F05-9688-D0A795D7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04" y="2985976"/>
            <a:ext cx="9905998" cy="3124201"/>
          </a:xfrm>
        </p:spPr>
        <p:txBody>
          <a:bodyPr/>
          <a:lstStyle/>
          <a:p>
            <a:r>
              <a:rPr kumimoji="1" lang="ja-JP" altLang="en-US" dirty="0"/>
              <a:t>ルーレットを回して、ユニットのコマンドを決める</a:t>
            </a:r>
            <a:endParaRPr lang="en-US" altLang="ja-JP" dirty="0"/>
          </a:p>
          <a:p>
            <a:r>
              <a:rPr kumimoji="1" lang="ja-JP" altLang="en-US" dirty="0"/>
              <a:t>コマンドには攻撃、回復、バフ、デバフなどがある</a:t>
            </a:r>
            <a:endParaRPr kumimoji="1" lang="en-US" altLang="ja-JP" dirty="0"/>
          </a:p>
          <a:p>
            <a:r>
              <a:rPr lang="ja-JP" altLang="en-US" dirty="0"/>
              <a:t>敵の全滅で勝利。味方の全滅では敗北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8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2780E-BFE1-4365-BF97-D9CC7B1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FBD604-D881-4E6A-A94D-2256ACE4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093535"/>
            <a:ext cx="8321564" cy="1905000"/>
          </a:xfrm>
        </p:spPr>
        <p:txBody>
          <a:bodyPr/>
          <a:lstStyle/>
          <a:p>
            <a:r>
              <a:rPr kumimoji="1" lang="ja-JP" altLang="en-US" dirty="0"/>
              <a:t>メインのバトル機能はほぼ完成</a:t>
            </a:r>
            <a:endParaRPr kumimoji="1" lang="en-US" altLang="ja-JP" dirty="0"/>
          </a:p>
          <a:p>
            <a:r>
              <a:rPr kumimoji="1" lang="ja-JP" altLang="en-US" dirty="0"/>
              <a:t>技のエフェクトなどの見た目や</a:t>
            </a:r>
            <a:endParaRPr kumimoji="1" lang="en-US" altLang="ja-JP" dirty="0"/>
          </a:p>
          <a:p>
            <a:r>
              <a:rPr kumimoji="1" lang="ja-JP" altLang="en-US" dirty="0"/>
              <a:t>画面のデザイン等はこれから本格的に着手する予定</a:t>
            </a:r>
          </a:p>
        </p:txBody>
      </p:sp>
    </p:spTree>
    <p:extLst>
      <p:ext uri="{BB962C8B-B14F-4D97-AF65-F5344CB8AC3E}">
        <p14:creationId xmlns:p14="http://schemas.microsoft.com/office/powerpoint/2010/main" val="386199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96995-E8D8-40D6-94C9-023A0CF6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5C87B-964C-4350-9794-A770A9A7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ゲームループの作成</a:t>
            </a:r>
            <a:endParaRPr lang="en-US" altLang="ja-JP" dirty="0"/>
          </a:p>
          <a:p>
            <a:r>
              <a:rPr lang="ja-JP" altLang="en-US" dirty="0"/>
              <a:t>ユニットの種類を増やす</a:t>
            </a:r>
            <a:endParaRPr lang="en-US" altLang="ja-JP" dirty="0"/>
          </a:p>
          <a:p>
            <a:r>
              <a:rPr lang="ja-JP" altLang="en-US" dirty="0"/>
              <a:t>（ユニットのレベルアップ機能）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技のエフェクト</a:t>
            </a:r>
            <a:endParaRPr kumimoji="1" lang="en-US" altLang="ja-JP" dirty="0"/>
          </a:p>
          <a:p>
            <a:r>
              <a:rPr lang="ja-JP" altLang="en-US" dirty="0"/>
              <a:t>ユニットのシェーダーエフェクト</a:t>
            </a:r>
            <a:endParaRPr lang="en-US" altLang="ja-JP" dirty="0"/>
          </a:p>
          <a:p>
            <a:r>
              <a:rPr lang="ja-JP" altLang="en-US" dirty="0"/>
              <a:t>画面全体のデザインの決定、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C8BDF6-9F44-4E54-9978-BF84BE11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722" y="2514600"/>
            <a:ext cx="1265176" cy="1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70C4F-FAC8-43E0-ADDE-55C1F7AA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err="1"/>
              <a:t>あざっ</a:t>
            </a:r>
            <a:r>
              <a:rPr kumimoji="1" lang="ja-JP" altLang="en-US" dirty="0"/>
              <a:t>したー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49475-2C9E-4F2B-897F-F438EE53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187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TM03457485[[fn=メッシュ]]</Template>
  <TotalTime>15</TotalTime>
  <Words>115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ゴシック</vt:lpstr>
      <vt:lpstr>Arial</vt:lpstr>
      <vt:lpstr>Century Gothic</vt:lpstr>
      <vt:lpstr>メッシュ</vt:lpstr>
      <vt:lpstr>AGS中間発表</vt:lpstr>
      <vt:lpstr>ゲームタイトル：ルーレットリガー </vt:lpstr>
      <vt:lpstr>ゲームルール</vt:lpstr>
      <vt:lpstr>ゲームの進捗</vt:lpstr>
      <vt:lpstr>今後の予定</vt:lpstr>
      <vt:lpstr>あざっしたー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AGS中間発表</dc:title>
  <dc:creator>野田 武道</dc:creator>
  <cp:lastModifiedBy>野田 武道</cp:lastModifiedBy>
  <cp:revision>4</cp:revision>
  <dcterms:created xsi:type="dcterms:W3CDTF">2023-06-06T01:58:09Z</dcterms:created>
  <dcterms:modified xsi:type="dcterms:W3CDTF">2023-06-06T07:28:16Z</dcterms:modified>
</cp:coreProperties>
</file>