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53" d="100"/>
          <a:sy n="53" d="100"/>
        </p:scale>
        <p:origin x="1125" y="2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-all-rounder.tistory.com/entry/ChromeDriver-%EB%B2%84%EC%A0%84%EB%B3%84-%EB%8B%A4%EC%9A%B4%EB%A1%9C%EB%93%9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pc</a:t>
            </a:r>
            <a:r>
              <a:rPr lang="ko-KR" altLang="en-US" b="1"/>
              <a:t>에 </a:t>
            </a:r>
            <a:r>
              <a:rPr lang="en-US" altLang="ko-KR" b="1"/>
              <a:t>db</a:t>
            </a:r>
            <a:r>
              <a:rPr lang="ko-KR" altLang="en-US" b="1"/>
              <a:t>구조부터 만든 후 아래 가이드라인 따라가시면 됩니다</a:t>
            </a:r>
            <a:r>
              <a:rPr lang="en-US" altLang="ko-KR" b="1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76639" y="733020"/>
            <a:ext cx="8038722" cy="38158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가로 글상자 2"/>
          <p:cNvSpPr txBox="1"/>
          <p:nvPr/>
        </p:nvSpPr>
        <p:spPr>
          <a:xfrm>
            <a:off x="902299" y="4548831"/>
            <a:ext cx="9988380" cy="288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b="0" i="0" u="sng" strike="noStrike" baseline="0">
                <a:solidFill>
                  <a:srgbClr val="0000FF"/>
                </a:solidFill>
                <a:latin typeface="함초롬바탕"/>
                <a:ea typeface="함초롬바탕"/>
                <a:hlinkClick r:id="rId3"/>
              </a:rPr>
              <a:t>https://to-all-rounder.tistory.com/entry/ChromeDriver-%EB%B2%84%EC%A0%84%EB%B3%84-%EB%8B%A4%EC%9A%B4%EB%A1%9C%EB%93%9C</a:t>
            </a:r>
            <a:endParaRPr lang="EN-US" b="0" i="0" u="sng" strike="noStrike" baseline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다운로드 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-&gt; </a:t>
            </a:r>
            <a:r>
              <a:rPr b="0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그냥 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c</a:t>
            </a:r>
            <a:r>
              <a:rPr b="0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드라이브에 압축해제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r>
              <a:rPr lang="EN-US" sz="2500" b="1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sz="2500" b="1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중요</a:t>
            </a:r>
            <a:r>
              <a:rPr lang="EN-US" sz="2500" b="1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-&gt; chromedriver-win64</a:t>
            </a:r>
            <a:r>
              <a:rPr b="0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라는 파일 이름을 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chrome-data</a:t>
            </a:r>
            <a:r>
              <a:rPr b="0" i="0" u="none" strike="noStrike" baseline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로 변경</a:t>
            </a:r>
            <a:r>
              <a:rPr lang="EN-US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sng" strike="noStrike" baseline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0" i="0" u="sng" strike="noStrike" baseline="0">
              <a:solidFill>
                <a:srgbClr val="0000FF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928044" y="1845790"/>
            <a:ext cx="10335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/>
              <a:t>파이썬 코드 실행</a:t>
            </a:r>
            <a:r>
              <a:rPr lang="en-US" altLang="ko-KR" sz="3600" dirty="0"/>
              <a:t>에 </a:t>
            </a:r>
            <a:r>
              <a:rPr lang="en-US" altLang="ko-KR" sz="3600" dirty="0" err="1"/>
              <a:t>필요한</a:t>
            </a:r>
            <a:r>
              <a:rPr lang="en-US" altLang="ko-KR" sz="3600" dirty="0"/>
              <a:t> </a:t>
            </a:r>
            <a:r>
              <a:rPr lang="en-US" altLang="ko-KR" sz="3600" dirty="0" err="1"/>
              <a:t>패키지</a:t>
            </a:r>
            <a:r>
              <a:rPr lang="en-US" altLang="ko-KR" sz="3600" dirty="0"/>
              <a:t> </a:t>
            </a:r>
            <a:r>
              <a:rPr lang="en-US" altLang="ko-KR" sz="3600" dirty="0" err="1"/>
              <a:t>설치</a:t>
            </a:r>
            <a:r>
              <a:rPr lang="en-US" altLang="ko-KR" sz="3600" dirty="0"/>
              <a:t>.</a:t>
            </a:r>
          </a:p>
          <a:p>
            <a:pPr lvl="0">
              <a:defRPr/>
            </a:pPr>
            <a:endParaRPr lang="en-US" altLang="ko-KR" sz="3600" dirty="0"/>
          </a:p>
          <a:p>
            <a:pPr lvl="0">
              <a:defRPr/>
            </a:pPr>
            <a:r>
              <a:rPr lang="en-US" altLang="ko-KR" sz="3600" dirty="0"/>
              <a:t>python -m pip install --upgrade pip</a:t>
            </a:r>
          </a:p>
          <a:p>
            <a:pPr lvl="0">
              <a:defRPr/>
            </a:pPr>
            <a:r>
              <a:rPr lang="en-US" altLang="ko-KR" sz="3600" dirty="0"/>
              <a:t>pip install selenium</a:t>
            </a:r>
          </a:p>
          <a:p>
            <a:pPr lvl="0">
              <a:defRPr/>
            </a:pPr>
            <a:r>
              <a:rPr lang="en-US" altLang="ko-KR" sz="3600" dirty="0"/>
              <a:t>pip install </a:t>
            </a:r>
            <a:r>
              <a:rPr lang="en-US" altLang="ko-KR" sz="3600" dirty="0" err="1"/>
              <a:t>webdriver</a:t>
            </a:r>
            <a:r>
              <a:rPr lang="en-US" altLang="ko-KR" sz="3600" dirty="0"/>
              <a:t>-manager</a:t>
            </a:r>
          </a:p>
        </p:txBody>
      </p:sp>
    </p:spTree>
    <p:extLst>
      <p:ext uri="{BB962C8B-B14F-4D97-AF65-F5344CB8AC3E}">
        <p14:creationId xmlns:p14="http://schemas.microsoft.com/office/powerpoint/2010/main" val="89620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1475085" y="1729944"/>
            <a:ext cx="9241828" cy="2375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cmd 창을열고 다음 코드를 복붙해줍니다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start chrome.exe ^</a:t>
            </a:r>
          </a:p>
          <a:p>
            <a:pPr lvl="0">
              <a:defRPr/>
            </a:pPr>
            <a:r>
              <a:rPr lang="en-US" altLang="ko-KR" sz="3000"/>
              <a:t>--user-data-dir="C:\chrome-data\user-profile" ^</a:t>
            </a:r>
          </a:p>
          <a:p>
            <a:pPr lvl="0">
              <a:defRPr/>
            </a:pPr>
            <a:r>
              <a:rPr lang="en-US" altLang="ko-KR" sz="3000"/>
              <a:t>--profile-directory="Default“</a:t>
            </a:r>
          </a:p>
        </p:txBody>
      </p:sp>
    </p:spTree>
    <p:extLst>
      <p:ext uri="{BB962C8B-B14F-4D97-AF65-F5344CB8AC3E}">
        <p14:creationId xmlns:p14="http://schemas.microsoft.com/office/powerpoint/2010/main" val="13876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1899850" y="5089439"/>
            <a:ext cx="8894294" cy="106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크롬창이 열릴건데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구글 로그인 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 chat.openai.com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 후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chatgpt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 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 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o3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변경하면 아래 사진의 화면처럼 됩니다 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 </a:t>
            </a:r>
            <a:r>
              <a:rPr sz="2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창 닫기</a:t>
            </a:r>
            <a:endParaRPr lang="ko-KR" altLang="en-US" sz="2000"/>
          </a:p>
        </p:txBody>
      </p:sp>
      <p:pic>
        <p:nvPicPr>
          <p:cNvPr id="3" name="그림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373624" y="325960"/>
            <a:ext cx="9830902" cy="47634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8634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1867671" y="2774014"/>
            <a:ext cx="8456656" cy="131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깃허브에서 </a:t>
            </a:r>
            <a:r>
              <a:rPr 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fundamental, sentimental </a:t>
            </a:r>
            <a:r>
              <a:rPr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lang="ko-KR" alt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날짜만 자유롭게 수정해서 코드 </a:t>
            </a:r>
            <a:r>
              <a:rPr lang="ko-KR" alt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r>
              <a:rPr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 </a:t>
            </a:r>
            <a:r>
              <a:rPr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스크래핑 자동화 완성</a:t>
            </a:r>
            <a:r>
              <a:rPr lang="EN-US" sz="25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96243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함초롬바탕</vt:lpstr>
      <vt:lpstr>Arial</vt:lpstr>
      <vt:lpstr>Calibri</vt:lpstr>
      <vt:lpstr>한컴오피스</vt:lpstr>
      <vt:lpstr>pc에 db구조부터 만든 후 아래 가이드라인 따라가시면 됩니다.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pc에 db구조부터 만든 후 아래 가이드라인 따라가시면 됩니다.</dc:title>
  <dc:creator>ldh34</dc:creator>
  <cp:lastModifiedBy>준열 최</cp:lastModifiedBy>
  <cp:revision>2</cp:revision>
  <dcterms:created xsi:type="dcterms:W3CDTF">2025-07-28T06:20:13Z</dcterms:created>
  <dcterms:modified xsi:type="dcterms:W3CDTF">2025-07-28T06:32:25Z</dcterms:modified>
  <cp:version>12.0.0.4204</cp:version>
</cp:coreProperties>
</file>