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7" r:id="rId2"/>
    <p:sldMasterId id="2147483684" r:id="rId3"/>
  </p:sldMasterIdLst>
  <p:notesMasterIdLst>
    <p:notesMasterId r:id="rId59"/>
  </p:notesMasterIdLst>
  <p:sldIdLst>
    <p:sldId id="363" r:id="rId4"/>
    <p:sldId id="259" r:id="rId5"/>
    <p:sldId id="260" r:id="rId6"/>
    <p:sldId id="405" r:id="rId7"/>
    <p:sldId id="385" r:id="rId8"/>
    <p:sldId id="407" r:id="rId9"/>
    <p:sldId id="467" r:id="rId10"/>
    <p:sldId id="476" r:id="rId11"/>
    <p:sldId id="408" r:id="rId12"/>
    <p:sldId id="409" r:id="rId13"/>
    <p:sldId id="474" r:id="rId14"/>
    <p:sldId id="411" r:id="rId15"/>
    <p:sldId id="412" r:id="rId16"/>
    <p:sldId id="413" r:id="rId17"/>
    <p:sldId id="479" r:id="rId18"/>
    <p:sldId id="414" r:id="rId19"/>
    <p:sldId id="470" r:id="rId20"/>
    <p:sldId id="415" r:id="rId21"/>
    <p:sldId id="416" r:id="rId22"/>
    <p:sldId id="418" r:id="rId23"/>
    <p:sldId id="419" r:id="rId24"/>
    <p:sldId id="471" r:id="rId25"/>
    <p:sldId id="417" r:id="rId26"/>
    <p:sldId id="468" r:id="rId27"/>
    <p:sldId id="469" r:id="rId28"/>
    <p:sldId id="420" r:id="rId29"/>
    <p:sldId id="421" r:id="rId30"/>
    <p:sldId id="422" r:id="rId31"/>
    <p:sldId id="423" r:id="rId32"/>
    <p:sldId id="424" r:id="rId33"/>
    <p:sldId id="425" r:id="rId34"/>
    <p:sldId id="426" r:id="rId35"/>
    <p:sldId id="427" r:id="rId36"/>
    <p:sldId id="428" r:id="rId37"/>
    <p:sldId id="480" r:id="rId38"/>
    <p:sldId id="429" r:id="rId39"/>
    <p:sldId id="430" r:id="rId40"/>
    <p:sldId id="431" r:id="rId41"/>
    <p:sldId id="432" r:id="rId42"/>
    <p:sldId id="433" r:id="rId43"/>
    <p:sldId id="434" r:id="rId44"/>
    <p:sldId id="435" r:id="rId45"/>
    <p:sldId id="436" r:id="rId46"/>
    <p:sldId id="437" r:id="rId47"/>
    <p:sldId id="438" r:id="rId48"/>
    <p:sldId id="461" r:id="rId49"/>
    <p:sldId id="462" r:id="rId50"/>
    <p:sldId id="463" r:id="rId51"/>
    <p:sldId id="464" r:id="rId52"/>
    <p:sldId id="465" r:id="rId53"/>
    <p:sldId id="466" r:id="rId54"/>
    <p:sldId id="450" r:id="rId55"/>
    <p:sldId id="459" r:id="rId56"/>
    <p:sldId id="460" r:id="rId57"/>
    <p:sldId id="477" r:id="rId58"/>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DAFC"/>
    <a:srgbClr val="00A33C"/>
    <a:srgbClr val="32332C"/>
    <a:srgbClr val="AC002D"/>
    <a:srgbClr val="E5A005"/>
    <a:srgbClr val="A3002D"/>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00" autoAdjust="0"/>
    <p:restoredTop sz="86250" autoAdjust="0"/>
  </p:normalViewPr>
  <p:slideViewPr>
    <p:cSldViewPr showGuides="1">
      <p:cViewPr>
        <p:scale>
          <a:sx n="110" d="100"/>
          <a:sy n="110" d="100"/>
        </p:scale>
        <p:origin x="144" y="152"/>
      </p:cViewPr>
      <p:guideLst>
        <p:guide orient="horz" pos="1620"/>
        <p:guide pos="2880"/>
      </p:guideLst>
    </p:cSldViewPr>
  </p:slideViewPr>
  <p:outlineViewPr>
    <p:cViewPr>
      <p:scale>
        <a:sx n="33" d="100"/>
        <a:sy n="33" d="100"/>
      </p:scale>
      <p:origin x="0" y="881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83" d="100"/>
          <a:sy n="83" d="100"/>
        </p:scale>
        <p:origin x="-38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tableStyles" Target="tableStyles.xml"/><Relationship Id="rId64" Type="http://schemas.microsoft.com/office/2015/10/relationships/revisionInfo" Target="revisionInfo.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notesMaster" Target="notesMasters/notesMaster1.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379392-2CB5-4757-908C-BF8ABB43BAEB}" type="datetimeFigureOut">
              <a:rPr lang="fr-FR" smtClean="0"/>
              <a:t>28/06/2017</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5164B-060B-434D-A903-BEB47D4A7CF7}" type="slidenum">
              <a:rPr lang="fr-FR" smtClean="0"/>
              <a:t>‹#›</a:t>
            </a:fld>
            <a:endParaRPr lang="fr-FR"/>
          </a:p>
        </p:txBody>
      </p:sp>
    </p:spTree>
    <p:extLst>
      <p:ext uri="{BB962C8B-B14F-4D97-AF65-F5344CB8AC3E}">
        <p14:creationId xmlns:p14="http://schemas.microsoft.com/office/powerpoint/2010/main" val="1360300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0D5164B-060B-434D-A903-BEB47D4A7CF7}" type="slidenum">
              <a:rPr lang="fr-FR" smtClean="0"/>
              <a:t>1</a:t>
            </a:fld>
            <a:endParaRPr lang="fr-FR" dirty="0"/>
          </a:p>
        </p:txBody>
      </p:sp>
    </p:spTree>
    <p:extLst>
      <p:ext uri="{BB962C8B-B14F-4D97-AF65-F5344CB8AC3E}">
        <p14:creationId xmlns:p14="http://schemas.microsoft.com/office/powerpoint/2010/main" val="326932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0D5164B-060B-434D-A903-BEB47D4A7CF7}" type="slidenum">
              <a:rPr lang="fr-FR" smtClean="0"/>
              <a:t>51</a:t>
            </a:fld>
            <a:endParaRPr lang="fr-FR"/>
          </a:p>
        </p:txBody>
      </p:sp>
    </p:spTree>
    <p:extLst>
      <p:ext uri="{BB962C8B-B14F-4D97-AF65-F5344CB8AC3E}">
        <p14:creationId xmlns:p14="http://schemas.microsoft.com/office/powerpoint/2010/main" val="3394254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0D5164B-060B-434D-A903-BEB47D4A7CF7}" type="slidenum">
              <a:rPr lang="fr-FR" smtClean="0"/>
              <a:t>4</a:t>
            </a:fld>
            <a:endParaRPr lang="fr-FR"/>
          </a:p>
        </p:txBody>
      </p:sp>
    </p:spTree>
    <p:extLst>
      <p:ext uri="{BB962C8B-B14F-4D97-AF65-F5344CB8AC3E}">
        <p14:creationId xmlns:p14="http://schemas.microsoft.com/office/powerpoint/2010/main" val="120266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0D5164B-060B-434D-A903-BEB47D4A7CF7}" type="slidenum">
              <a:rPr lang="fr-FR" smtClean="0"/>
              <a:t>5</a:t>
            </a:fld>
            <a:endParaRPr lang="fr-FR"/>
          </a:p>
        </p:txBody>
      </p:sp>
    </p:spTree>
    <p:extLst>
      <p:ext uri="{BB962C8B-B14F-4D97-AF65-F5344CB8AC3E}">
        <p14:creationId xmlns:p14="http://schemas.microsoft.com/office/powerpoint/2010/main" val="773090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0D5164B-060B-434D-A903-BEB47D4A7CF7}" type="slidenum">
              <a:rPr lang="fr-FR" smtClean="0"/>
              <a:t>9</a:t>
            </a:fld>
            <a:endParaRPr lang="fr-FR"/>
          </a:p>
        </p:txBody>
      </p:sp>
    </p:spTree>
    <p:extLst>
      <p:ext uri="{BB962C8B-B14F-4D97-AF65-F5344CB8AC3E}">
        <p14:creationId xmlns:p14="http://schemas.microsoft.com/office/powerpoint/2010/main" val="1940166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eaLnBrk="0" fontAlgn="base" hangingPunct="0">
              <a:lnSpc>
                <a:spcPct val="100000"/>
              </a:lnSpc>
              <a:spcBef>
                <a:spcPct val="0"/>
              </a:spcBef>
              <a:spcAft>
                <a:spcPct val="0"/>
              </a:spcAft>
              <a:buNone/>
            </a:pPr>
            <a:r>
              <a:rPr lang="fr-FR" sz="1200" dirty="0" smtClean="0">
                <a:solidFill>
                  <a:schemeClr val="tx1">
                    <a:lumMod val="95000"/>
                    <a:lumOff val="5000"/>
                  </a:schemeClr>
                </a:solidFill>
              </a:rPr>
              <a:t>On pourrait bien sur le faire avec une classe CSS pour aboutir au même résultat mais ça va nous permettre de commencer avec la création de directive de façon simple.</a:t>
            </a:r>
            <a:endParaRPr lang="fr-FR" altLang="fr-FR" sz="1200" dirty="0" smtClean="0">
              <a:solidFill>
                <a:schemeClr val="tx1">
                  <a:lumMod val="95000"/>
                  <a:lumOff val="5000"/>
                </a:schemeClr>
              </a:solidFill>
            </a:endParaRPr>
          </a:p>
          <a:p>
            <a:pPr marL="0" indent="0" eaLnBrk="0" fontAlgn="base" hangingPunct="0">
              <a:lnSpc>
                <a:spcPct val="100000"/>
              </a:lnSpc>
              <a:spcBef>
                <a:spcPct val="0"/>
              </a:spcBef>
              <a:spcAft>
                <a:spcPct val="0"/>
              </a:spcAft>
              <a:buNone/>
            </a:pPr>
            <a:r>
              <a:rPr lang="fr-FR" sz="1200" dirty="0" smtClean="0">
                <a:solidFill>
                  <a:schemeClr val="tx1">
                    <a:lumMod val="95000"/>
                    <a:lumOff val="5000"/>
                  </a:schemeClr>
                </a:solidFill>
              </a:rPr>
              <a:t>Je définis une directive v-titre et je donne le texte du titre de façon littérale</a:t>
            </a:r>
            <a:r>
              <a:rPr lang="fr-FR" sz="1200" dirty="0" smtClean="0"/>
              <a:t>.</a:t>
            </a:r>
          </a:p>
          <a:p>
            <a:endParaRPr lang="fr-FR" dirty="0"/>
          </a:p>
        </p:txBody>
      </p:sp>
      <p:sp>
        <p:nvSpPr>
          <p:cNvPr id="4" name="Espace réservé du numéro de diapositive 3"/>
          <p:cNvSpPr>
            <a:spLocks noGrp="1"/>
          </p:cNvSpPr>
          <p:nvPr>
            <p:ph type="sldNum" sz="quarter" idx="10"/>
          </p:nvPr>
        </p:nvSpPr>
        <p:spPr/>
        <p:txBody>
          <a:bodyPr/>
          <a:lstStyle/>
          <a:p>
            <a:fld id="{60D5164B-060B-434D-A903-BEB47D4A7CF7}" type="slidenum">
              <a:rPr lang="fr-FR" smtClean="0"/>
              <a:t>21</a:t>
            </a:fld>
            <a:endParaRPr lang="fr-FR"/>
          </a:p>
        </p:txBody>
      </p:sp>
    </p:spTree>
    <p:extLst>
      <p:ext uri="{BB962C8B-B14F-4D97-AF65-F5344CB8AC3E}">
        <p14:creationId xmlns:p14="http://schemas.microsoft.com/office/powerpoint/2010/main" val="1542475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0D5164B-060B-434D-A903-BEB47D4A7CF7}" type="slidenum">
              <a:rPr lang="fr-FR" smtClean="0"/>
              <a:t>47</a:t>
            </a:fld>
            <a:endParaRPr lang="fr-FR"/>
          </a:p>
        </p:txBody>
      </p:sp>
    </p:spTree>
    <p:extLst>
      <p:ext uri="{BB962C8B-B14F-4D97-AF65-F5344CB8AC3E}">
        <p14:creationId xmlns:p14="http://schemas.microsoft.com/office/powerpoint/2010/main" val="4103828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0D5164B-060B-434D-A903-BEB47D4A7CF7}" type="slidenum">
              <a:rPr lang="fr-FR" smtClean="0"/>
              <a:t>48</a:t>
            </a:fld>
            <a:endParaRPr lang="fr-FR"/>
          </a:p>
        </p:txBody>
      </p:sp>
    </p:spTree>
    <p:extLst>
      <p:ext uri="{BB962C8B-B14F-4D97-AF65-F5344CB8AC3E}">
        <p14:creationId xmlns:p14="http://schemas.microsoft.com/office/powerpoint/2010/main" val="2270247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0D5164B-060B-434D-A903-BEB47D4A7CF7}" type="slidenum">
              <a:rPr lang="fr-FR" smtClean="0"/>
              <a:t>49</a:t>
            </a:fld>
            <a:endParaRPr lang="fr-FR"/>
          </a:p>
        </p:txBody>
      </p:sp>
    </p:spTree>
    <p:extLst>
      <p:ext uri="{BB962C8B-B14F-4D97-AF65-F5344CB8AC3E}">
        <p14:creationId xmlns:p14="http://schemas.microsoft.com/office/powerpoint/2010/main" val="3624261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0D5164B-060B-434D-A903-BEB47D4A7CF7}" type="slidenum">
              <a:rPr lang="fr-FR" smtClean="0"/>
              <a:t>50</a:t>
            </a:fld>
            <a:endParaRPr lang="fr-FR"/>
          </a:p>
        </p:txBody>
      </p:sp>
    </p:spTree>
    <p:extLst>
      <p:ext uri="{BB962C8B-B14F-4D97-AF65-F5344CB8AC3E}">
        <p14:creationId xmlns:p14="http://schemas.microsoft.com/office/powerpoint/2010/main" val="1289026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6.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 Id="rId3" Type="http://schemas.openxmlformats.org/officeDocument/2006/relationships/image" Target="../media/image5.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 Id="rId3"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amp; text">
    <p:bg>
      <p:bgPr>
        <a:solidFill>
          <a:schemeClr val="bg1"/>
        </a:solidFill>
        <a:effectLst/>
      </p:bgPr>
    </p:bg>
    <p:spTree>
      <p:nvGrpSpPr>
        <p:cNvPr id="1" name=""/>
        <p:cNvGrpSpPr/>
        <p:nvPr/>
      </p:nvGrpSpPr>
      <p:grpSpPr>
        <a:xfrm>
          <a:off x="0" y="0"/>
          <a:ext cx="0" cy="0"/>
          <a:chOff x="0" y="0"/>
          <a:chExt cx="0" cy="0"/>
        </a:xfrm>
      </p:grpSpPr>
      <p:sp>
        <p:nvSpPr>
          <p:cNvPr id="21" name="Freeform 17"/>
          <p:cNvSpPr>
            <a:spLocks/>
          </p:cNvSpPr>
          <p:nvPr userDrawn="1"/>
        </p:nvSpPr>
        <p:spPr bwMode="ltGray">
          <a:xfrm>
            <a:off x="1841500" y="0"/>
            <a:ext cx="7304088" cy="5143500"/>
          </a:xfrm>
          <a:custGeom>
            <a:avLst/>
            <a:gdLst>
              <a:gd name="T0" fmla="*/ 2771 w 4601"/>
              <a:gd name="T1" fmla="*/ 0 h 3240"/>
              <a:gd name="T2" fmla="*/ 4601 w 4601"/>
              <a:gd name="T3" fmla="*/ 0 h 3240"/>
              <a:gd name="T4" fmla="*/ 4601 w 4601"/>
              <a:gd name="T5" fmla="*/ 2250 h 3240"/>
              <a:gd name="T6" fmla="*/ 2846 w 4601"/>
              <a:gd name="T7" fmla="*/ 3240 h 3240"/>
              <a:gd name="T8" fmla="*/ 945 w 4601"/>
              <a:gd name="T9" fmla="*/ 3240 h 3240"/>
              <a:gd name="T10" fmla="*/ 0 w 4601"/>
              <a:gd name="T11" fmla="*/ 1563 h 3240"/>
              <a:gd name="T12" fmla="*/ 2771 w 4601"/>
              <a:gd name="T13" fmla="*/ 0 h 3240"/>
              <a:gd name="T14" fmla="*/ 2771 w 4601"/>
              <a:gd name="T15" fmla="*/ 0 h 3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1" h="3240">
                <a:moveTo>
                  <a:pt x="2771" y="0"/>
                </a:moveTo>
                <a:lnTo>
                  <a:pt x="4601" y="0"/>
                </a:lnTo>
                <a:lnTo>
                  <a:pt x="4601" y="2250"/>
                </a:lnTo>
                <a:lnTo>
                  <a:pt x="2846" y="3240"/>
                </a:lnTo>
                <a:lnTo>
                  <a:pt x="945" y="3240"/>
                </a:lnTo>
                <a:lnTo>
                  <a:pt x="0" y="1563"/>
                </a:lnTo>
                <a:lnTo>
                  <a:pt x="2771" y="0"/>
                </a:lnTo>
                <a:lnTo>
                  <a:pt x="2771"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2" name="Titre 1"/>
          <p:cNvSpPr>
            <a:spLocks noGrp="1"/>
          </p:cNvSpPr>
          <p:nvPr>
            <p:ph type="ctrTitle" hasCustomPrompt="1"/>
          </p:nvPr>
        </p:nvSpPr>
        <p:spPr>
          <a:xfrm>
            <a:off x="3851920" y="1563638"/>
            <a:ext cx="4680520" cy="2232248"/>
          </a:xfrm>
          <a:prstGeom prst="rect">
            <a:avLst/>
          </a:prstGeom>
        </p:spPr>
        <p:txBody>
          <a:bodyPr>
            <a:normAutofit/>
          </a:bodyPr>
          <a:lstStyle>
            <a:lvl1pPr>
              <a:lnSpc>
                <a:spcPct val="90000"/>
              </a:lnSpc>
              <a:defRPr sz="3600" b="1" u="none" normalizeH="0" baseline="0">
                <a:solidFill>
                  <a:schemeClr val="tx1"/>
                </a:solidFill>
              </a:defRPr>
            </a:lvl1pPr>
          </a:lstStyle>
          <a:p>
            <a:r>
              <a:rPr lang="en-GB" dirty="0"/>
              <a:t>Insert a cover</a:t>
            </a:r>
            <a:br>
              <a:rPr lang="en-GB" dirty="0"/>
            </a:br>
            <a:r>
              <a:rPr lang="en-GB" dirty="0"/>
              <a:t>title here</a:t>
            </a:r>
            <a:br>
              <a:rPr lang="en-GB" dirty="0"/>
            </a:br>
            <a:r>
              <a:rPr lang="en-GB" dirty="0"/>
              <a:t>over 4 lines</a:t>
            </a:r>
            <a:br>
              <a:rPr lang="en-GB" dirty="0"/>
            </a:br>
            <a:r>
              <a:rPr lang="en-GB" dirty="0"/>
              <a:t>max</a:t>
            </a:r>
          </a:p>
        </p:txBody>
      </p:sp>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282" y="278606"/>
            <a:ext cx="546418" cy="149719"/>
          </a:xfrm>
          <a:prstGeom prst="rect">
            <a:avLst/>
          </a:prstGeom>
        </p:spPr>
      </p:pic>
    </p:spTree>
    <p:extLst>
      <p:ext uri="{BB962C8B-B14F-4D97-AF65-F5344CB8AC3E}">
        <p14:creationId xmlns:p14="http://schemas.microsoft.com/office/powerpoint/2010/main" val="328131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p:txBody>
          <a:bodyPr/>
          <a:lstStyle/>
          <a:p>
            <a:fld id="{B6CBC9F8-C3DB-428A-A32C-EF1197444D30}" type="slidenum">
              <a:rPr lang="en-GB" smtClean="0"/>
              <a:pPr/>
              <a:t>‹#›</a:t>
            </a:fld>
            <a:endParaRPr lang="en-GB"/>
          </a:p>
        </p:txBody>
      </p:sp>
      <p:sp>
        <p:nvSpPr>
          <p:cNvPr id="4" name="Espace réservé de la date 3"/>
          <p:cNvSpPr>
            <a:spLocks noGrp="1"/>
          </p:cNvSpPr>
          <p:nvPr>
            <p:ph type="dt" sz="half" idx="12"/>
          </p:nvPr>
        </p:nvSpPr>
        <p:spPr/>
        <p:txBody>
          <a:bodyPr/>
          <a:lstStyle/>
          <a:p>
            <a:pPr>
              <a:tabLst>
                <a:tab pos="693738" algn="l"/>
              </a:tabLst>
            </a:pPr>
            <a:fld id="{CFD75A92-FA9C-4A25-8341-9CB3C0A6731A}" type="datetime1">
              <a:rPr lang="en-GB" smtClean="0"/>
              <a:t>28/06/2017</a:t>
            </a:fld>
            <a:r>
              <a:rPr lang="en-GB"/>
              <a:t>	© Valtech</a:t>
            </a:r>
          </a:p>
        </p:txBody>
      </p:sp>
    </p:spTree>
    <p:extLst>
      <p:ext uri="{BB962C8B-B14F-4D97-AF65-F5344CB8AC3E}">
        <p14:creationId xmlns:p14="http://schemas.microsoft.com/office/powerpoint/2010/main" val="127786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amp; Image">
    <p:bg>
      <p:bgPr>
        <a:solidFill>
          <a:schemeClr val="bg1"/>
        </a:solidFill>
        <a:effectLst/>
      </p:bgPr>
    </p:bg>
    <p:spTree>
      <p:nvGrpSpPr>
        <p:cNvPr id="1" name=""/>
        <p:cNvGrpSpPr/>
        <p:nvPr/>
      </p:nvGrpSpPr>
      <p:grpSpPr>
        <a:xfrm>
          <a:off x="0" y="0"/>
          <a:ext cx="0" cy="0"/>
          <a:chOff x="0" y="0"/>
          <a:chExt cx="0" cy="0"/>
        </a:xfrm>
      </p:grpSpPr>
      <p:sp>
        <p:nvSpPr>
          <p:cNvPr id="14" name="Espace réservé pour une image  13"/>
          <p:cNvSpPr>
            <a:spLocks noGrp="1"/>
          </p:cNvSpPr>
          <p:nvPr>
            <p:ph type="pic" sz="quarter" idx="10" hasCustomPrompt="1"/>
          </p:nvPr>
        </p:nvSpPr>
        <p:spPr>
          <a:xfrm>
            <a:off x="1835697" y="0"/>
            <a:ext cx="7308304" cy="5143500"/>
          </a:xfrm>
          <a:custGeom>
            <a:avLst/>
            <a:gdLst/>
            <a:ahLst/>
            <a:cxnLst/>
            <a:rect l="l" t="t" r="r" b="b"/>
            <a:pathLst>
              <a:path w="7308304" h="5143500">
                <a:moveTo>
                  <a:pt x="4401322" y="0"/>
                </a:moveTo>
                <a:lnTo>
                  <a:pt x="7308304" y="0"/>
                </a:lnTo>
                <a:lnTo>
                  <a:pt x="7308304" y="3572355"/>
                </a:lnTo>
                <a:lnTo>
                  <a:pt x="4520712" y="5143500"/>
                </a:lnTo>
                <a:lnTo>
                  <a:pt x="1500823" y="5143500"/>
                </a:lnTo>
                <a:lnTo>
                  <a:pt x="0" y="2480677"/>
                </a:lnTo>
                <a:close/>
              </a:path>
            </a:pathLst>
          </a:custGeom>
          <a:blipFill>
            <a:blip r:embed="rId2"/>
            <a:stretch>
              <a:fillRect/>
            </a:stretch>
          </a:blipFill>
        </p:spPr>
        <p:txBody>
          <a:bodyPr tIns="792000" rIns="216000" anchor="ctr">
            <a:normAutofit/>
          </a:bodyPr>
          <a:lstStyle>
            <a:lvl1pPr algn="ctr">
              <a:defRPr sz="1000" b="0" baseline="0">
                <a:solidFill>
                  <a:schemeClr val="bg2">
                    <a:lumMod val="50000"/>
                  </a:schemeClr>
                </a:solidFill>
              </a:defRPr>
            </a:lvl1pPr>
          </a:lstStyle>
          <a:p>
            <a:r>
              <a:rPr lang="fr-FR"/>
              <a:t>Click on the </a:t>
            </a:r>
            <a:r>
              <a:rPr lang="fr-FR" err="1"/>
              <a:t>icon</a:t>
            </a:r>
            <a:r>
              <a:rPr lang="fr-FR"/>
              <a:t> to </a:t>
            </a:r>
            <a:r>
              <a:rPr lang="fr-FR" err="1"/>
              <a:t>fill</a:t>
            </a:r>
            <a:r>
              <a:rPr lang="fr-FR"/>
              <a:t> </a:t>
            </a:r>
            <a:r>
              <a:rPr lang="fr-FR" err="1"/>
              <a:t>this</a:t>
            </a:r>
            <a:r>
              <a:rPr lang="fr-FR"/>
              <a:t> box </a:t>
            </a:r>
            <a:r>
              <a:rPr lang="fr-FR" err="1"/>
              <a:t>with</a:t>
            </a:r>
            <a:r>
              <a:rPr lang="fr-FR"/>
              <a:t> a </a:t>
            </a:r>
            <a:r>
              <a:rPr lang="fr-FR" err="1"/>
              <a:t>picture</a:t>
            </a:r>
            <a:endParaRPr lang="fr-FR"/>
          </a:p>
        </p:txBody>
      </p:sp>
      <p:sp>
        <p:nvSpPr>
          <p:cNvPr id="2" name="Titre 1"/>
          <p:cNvSpPr>
            <a:spLocks noGrp="1"/>
          </p:cNvSpPr>
          <p:nvPr>
            <p:ph type="ctrTitle" hasCustomPrompt="1"/>
          </p:nvPr>
        </p:nvSpPr>
        <p:spPr>
          <a:xfrm>
            <a:off x="333530" y="627534"/>
            <a:ext cx="4238470" cy="2232248"/>
          </a:xfrm>
          <a:prstGeom prst="rect">
            <a:avLst/>
          </a:prstGeom>
        </p:spPr>
        <p:txBody>
          <a:bodyPr>
            <a:normAutofit/>
          </a:bodyPr>
          <a:lstStyle>
            <a:lvl1pPr>
              <a:lnSpc>
                <a:spcPct val="90000"/>
              </a:lnSpc>
              <a:defRPr sz="3600" b="1" u="none" normalizeH="0" baseline="0">
                <a:solidFill>
                  <a:schemeClr val="accent1"/>
                </a:solidFill>
              </a:defRPr>
            </a:lvl1pPr>
          </a:lstStyle>
          <a:p>
            <a:r>
              <a:rPr lang="en-GB" dirty="0"/>
              <a:t>Insert a cover</a:t>
            </a:r>
            <a:br>
              <a:rPr lang="en-GB" dirty="0"/>
            </a:br>
            <a:r>
              <a:rPr lang="en-GB" dirty="0"/>
              <a:t>title here</a:t>
            </a:r>
            <a:br>
              <a:rPr lang="en-GB" dirty="0"/>
            </a:br>
            <a:r>
              <a:rPr lang="en-GB" dirty="0"/>
              <a:t>over 4 lines</a:t>
            </a:r>
            <a:br>
              <a:rPr lang="en-GB" dirty="0"/>
            </a:br>
            <a:r>
              <a:rPr lang="en-GB" dirty="0"/>
              <a:t>max</a:t>
            </a:r>
          </a:p>
        </p:txBody>
      </p:sp>
      <p:pic>
        <p:nvPicPr>
          <p:cNvPr id="11" name="Imag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2282" y="278606"/>
            <a:ext cx="546418" cy="149719"/>
          </a:xfrm>
          <a:prstGeom prst="rect">
            <a:avLst/>
          </a:prstGeom>
        </p:spPr>
      </p:pic>
    </p:spTree>
    <p:extLst>
      <p:ext uri="{BB962C8B-B14F-4D97-AF65-F5344CB8AC3E}">
        <p14:creationId xmlns:p14="http://schemas.microsoft.com/office/powerpoint/2010/main" val="417255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mp; Color">
    <p:bg>
      <p:bgPr>
        <a:solidFill>
          <a:schemeClr val="bg1"/>
        </a:solidFill>
        <a:effectLst/>
      </p:bgPr>
    </p:bg>
    <p:spTree>
      <p:nvGrpSpPr>
        <p:cNvPr id="1" name=""/>
        <p:cNvGrpSpPr/>
        <p:nvPr/>
      </p:nvGrpSpPr>
      <p:grpSpPr>
        <a:xfrm>
          <a:off x="0" y="0"/>
          <a:ext cx="0" cy="0"/>
          <a:chOff x="0" y="0"/>
          <a:chExt cx="0" cy="0"/>
        </a:xfrm>
      </p:grpSpPr>
      <p:grpSp>
        <p:nvGrpSpPr>
          <p:cNvPr id="2" name="Group 5"/>
          <p:cNvGrpSpPr>
            <a:grpSpLocks noChangeAspect="1"/>
          </p:cNvGrpSpPr>
          <p:nvPr userDrawn="1"/>
        </p:nvGrpSpPr>
        <p:grpSpPr bwMode="auto">
          <a:xfrm>
            <a:off x="-2882" y="0"/>
            <a:ext cx="9151352" cy="5143500"/>
            <a:chOff x="-6181" y="-3473"/>
            <a:chExt cx="18123" cy="10186"/>
          </a:xfrm>
          <a:solidFill>
            <a:schemeClr val="accent1"/>
          </a:solidFill>
        </p:grpSpPr>
        <p:sp>
          <p:nvSpPr>
            <p:cNvPr id="4" name="Freeform 6"/>
            <p:cNvSpPr>
              <a:spLocks/>
            </p:cNvSpPr>
            <p:nvPr userDrawn="1"/>
          </p:nvSpPr>
          <p:spPr bwMode="auto">
            <a:xfrm>
              <a:off x="-6181" y="-3473"/>
              <a:ext cx="5731" cy="10186"/>
            </a:xfrm>
            <a:custGeom>
              <a:avLst/>
              <a:gdLst>
                <a:gd name="T0" fmla="*/ 503 w 5731"/>
                <a:gd name="T1" fmla="*/ 2958 h 10186"/>
                <a:gd name="T2" fmla="*/ 5731 w 5731"/>
                <a:gd name="T3" fmla="*/ 0 h 10186"/>
                <a:gd name="T4" fmla="*/ 0 w 5731"/>
                <a:gd name="T5" fmla="*/ 0 h 10186"/>
                <a:gd name="T6" fmla="*/ 0 w 5731"/>
                <a:gd name="T7" fmla="*/ 10186 h 10186"/>
                <a:gd name="T8" fmla="*/ 4599 w 5731"/>
                <a:gd name="T9" fmla="*/ 10186 h 10186"/>
                <a:gd name="T10" fmla="*/ 503 w 5731"/>
                <a:gd name="T11" fmla="*/ 2958 h 10186"/>
              </a:gdLst>
              <a:ahLst/>
              <a:cxnLst>
                <a:cxn ang="0">
                  <a:pos x="T0" y="T1"/>
                </a:cxn>
                <a:cxn ang="0">
                  <a:pos x="T2" y="T3"/>
                </a:cxn>
                <a:cxn ang="0">
                  <a:pos x="T4" y="T5"/>
                </a:cxn>
                <a:cxn ang="0">
                  <a:pos x="T6" y="T7"/>
                </a:cxn>
                <a:cxn ang="0">
                  <a:pos x="T8" y="T9"/>
                </a:cxn>
                <a:cxn ang="0">
                  <a:pos x="T10" y="T11"/>
                </a:cxn>
              </a:cxnLst>
              <a:rect l="0" t="0" r="r" b="b"/>
              <a:pathLst>
                <a:path w="5731" h="10186">
                  <a:moveTo>
                    <a:pt x="503" y="2958"/>
                  </a:moveTo>
                  <a:lnTo>
                    <a:pt x="5731" y="0"/>
                  </a:lnTo>
                  <a:lnTo>
                    <a:pt x="0" y="0"/>
                  </a:lnTo>
                  <a:lnTo>
                    <a:pt x="0" y="10186"/>
                  </a:lnTo>
                  <a:lnTo>
                    <a:pt x="4599" y="10186"/>
                  </a:lnTo>
                  <a:lnTo>
                    <a:pt x="503" y="29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Freeform 7"/>
            <p:cNvSpPr>
              <a:spLocks/>
            </p:cNvSpPr>
            <p:nvPr userDrawn="1"/>
          </p:nvSpPr>
          <p:spPr bwMode="auto">
            <a:xfrm>
              <a:off x="6015" y="3361"/>
              <a:ext cx="5927" cy="3352"/>
            </a:xfrm>
            <a:custGeom>
              <a:avLst/>
              <a:gdLst>
                <a:gd name="T0" fmla="*/ 0 w 5927"/>
                <a:gd name="T1" fmla="*/ 3352 h 3352"/>
                <a:gd name="T2" fmla="*/ 5927 w 5927"/>
                <a:gd name="T3" fmla="*/ 3352 h 3352"/>
                <a:gd name="T4" fmla="*/ 5927 w 5927"/>
                <a:gd name="T5" fmla="*/ 0 h 3352"/>
                <a:gd name="T6" fmla="*/ 0 w 5927"/>
                <a:gd name="T7" fmla="*/ 3352 h 3352"/>
              </a:gdLst>
              <a:ahLst/>
              <a:cxnLst>
                <a:cxn ang="0">
                  <a:pos x="T0" y="T1"/>
                </a:cxn>
                <a:cxn ang="0">
                  <a:pos x="T2" y="T3"/>
                </a:cxn>
                <a:cxn ang="0">
                  <a:pos x="T4" y="T5"/>
                </a:cxn>
                <a:cxn ang="0">
                  <a:pos x="T6" y="T7"/>
                </a:cxn>
              </a:cxnLst>
              <a:rect l="0" t="0" r="r" b="b"/>
              <a:pathLst>
                <a:path w="5927" h="3352">
                  <a:moveTo>
                    <a:pt x="0" y="3352"/>
                  </a:moveTo>
                  <a:lnTo>
                    <a:pt x="5927" y="3352"/>
                  </a:lnTo>
                  <a:lnTo>
                    <a:pt x="5927" y="0"/>
                  </a:lnTo>
                  <a:lnTo>
                    <a:pt x="0" y="3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1" name="Espace réservé du contenu 2"/>
          <p:cNvSpPr>
            <a:spLocks noGrp="1"/>
          </p:cNvSpPr>
          <p:nvPr>
            <p:ph idx="1"/>
          </p:nvPr>
        </p:nvSpPr>
        <p:spPr>
          <a:xfrm>
            <a:off x="971600" y="1203598"/>
            <a:ext cx="7200800" cy="3247009"/>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12"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solidFill>
                  <a:schemeClr val="bg1"/>
                </a:solidFill>
                <a:latin typeface="+mj-lt"/>
              </a:defRPr>
            </a:lvl1pPr>
          </a:lstStyle>
          <a:p>
            <a:pPr lvl="0"/>
            <a:r>
              <a:rPr lang="en-GB" dirty="0"/>
              <a:t>00.0</a:t>
            </a:r>
          </a:p>
        </p:txBody>
      </p:sp>
      <p:sp>
        <p:nvSpPr>
          <p:cNvPr id="10" name="Espace réservé du numéro de diapositive 9"/>
          <p:cNvSpPr>
            <a:spLocks noGrp="1"/>
          </p:cNvSpPr>
          <p:nvPr>
            <p:ph type="sldNum" sz="quarter" idx="15"/>
          </p:nvPr>
        </p:nvSpPr>
        <p:spPr/>
        <p:txBody>
          <a:bodyPr/>
          <a:lstStyle>
            <a:lvl1pPr>
              <a:defRPr>
                <a:solidFill>
                  <a:schemeClr val="accent1">
                    <a:lumMod val="20000"/>
                    <a:lumOff val="80000"/>
                  </a:schemeClr>
                </a:solidFill>
              </a:defRPr>
            </a:lvl1pPr>
          </a:lstStyle>
          <a:p>
            <a:fld id="{B6CBC9F8-C3DB-428A-A32C-EF1197444D30}" type="slidenum">
              <a:rPr lang="en-GB" smtClean="0"/>
              <a:pPr/>
              <a:t>‹#›</a:t>
            </a:fld>
            <a:endParaRPr lang="en-GB"/>
          </a:p>
        </p:txBody>
      </p:sp>
      <p:sp>
        <p:nvSpPr>
          <p:cNvPr id="7" name="Titre 6"/>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6" name="Espace réservé de la date 5"/>
          <p:cNvSpPr>
            <a:spLocks noGrp="1"/>
          </p:cNvSpPr>
          <p:nvPr>
            <p:ph type="dt" sz="half" idx="16"/>
          </p:nvPr>
        </p:nvSpPr>
        <p:spPr/>
        <p:txBody>
          <a:bodyPr/>
          <a:lstStyle>
            <a:lvl1pPr>
              <a:defRPr>
                <a:solidFill>
                  <a:schemeClr val="accent1">
                    <a:lumMod val="20000"/>
                    <a:lumOff val="80000"/>
                  </a:schemeClr>
                </a:solidFill>
              </a:defRPr>
            </a:lvl1pPr>
          </a:lstStyle>
          <a:p>
            <a:pPr>
              <a:tabLst>
                <a:tab pos="693738" algn="l"/>
              </a:tabLst>
            </a:pPr>
            <a:fld id="{B22B3ADD-A820-4385-A317-BDBBED205F76}" type="datetime1">
              <a:rPr lang="en-GB" smtClean="0"/>
              <a:t>28/06/2017</a:t>
            </a:fld>
            <a:r>
              <a:rPr lang="en-GB"/>
              <a:t>	© Valtech</a:t>
            </a:r>
          </a:p>
        </p:txBody>
      </p:sp>
    </p:spTree>
    <p:extLst>
      <p:ext uri="{BB962C8B-B14F-4D97-AF65-F5344CB8AC3E}">
        <p14:creationId xmlns:p14="http://schemas.microsoft.com/office/powerpoint/2010/main" val="227422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amp; Background Color">
    <p:bg>
      <p:bgPr>
        <a:solidFill>
          <a:schemeClr val="accent1"/>
        </a:solidFill>
        <a:effectLst/>
      </p:bgPr>
    </p:bg>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a:xfrm>
            <a:off x="245458" y="1"/>
            <a:ext cx="8898543" cy="5143499"/>
          </a:xfrm>
          <a:custGeom>
            <a:avLst/>
            <a:gdLst/>
            <a:ahLst/>
            <a:cxnLst/>
            <a:rect l="l" t="t" r="r" b="b"/>
            <a:pathLst>
              <a:path w="8898543" h="5143499">
                <a:moveTo>
                  <a:pt x="2640136" y="0"/>
                </a:moveTo>
                <a:lnTo>
                  <a:pt x="8898543" y="0"/>
                </a:lnTo>
                <a:lnTo>
                  <a:pt x="8898543" y="3450413"/>
                </a:lnTo>
                <a:lnTo>
                  <a:pt x="5906113" y="5143499"/>
                </a:lnTo>
                <a:lnTo>
                  <a:pt x="2068176" y="5143499"/>
                </a:lnTo>
                <a:lnTo>
                  <a:pt x="0" y="1492071"/>
                </a:lnTo>
                <a:close/>
              </a:path>
            </a:pathLst>
          </a:custGeom>
          <a:blipFill>
            <a:blip r:embed="rId2"/>
            <a:srcRect/>
            <a:stretch>
              <a:fillRect l="-2758"/>
            </a:stretch>
          </a:blipFill>
        </p:spPr>
        <p:txBody>
          <a:bodyPr lIns="72000" tIns="612000" anchor="ctr"/>
          <a:lstStyle>
            <a:lvl1pPr marL="0" indent="0" algn="ctr">
              <a:spcBef>
                <a:spcPts val="0"/>
              </a:spcBef>
              <a:buNone/>
              <a:defRPr sz="1000" b="0" baseline="0">
                <a:solidFill>
                  <a:schemeClr val="bg2">
                    <a:lumMod val="50000"/>
                  </a:schemeClr>
                </a:solidFill>
              </a:defRPr>
            </a:lvl1pPr>
          </a:lstStyle>
          <a:p>
            <a:r>
              <a:rPr lang="en-GB"/>
              <a:t>Click on the icon</a:t>
            </a:r>
            <a:br>
              <a:rPr lang="en-GB"/>
            </a:br>
            <a:r>
              <a:rPr lang="en-GB"/>
              <a:t>to fill this box with a picture</a:t>
            </a:r>
          </a:p>
        </p:txBody>
      </p:sp>
      <p:sp>
        <p:nvSpPr>
          <p:cNvPr id="12"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solidFill>
                  <a:schemeClr val="bg1"/>
                </a:solidFill>
                <a:latin typeface="+mj-lt"/>
              </a:defRPr>
            </a:lvl1pPr>
          </a:lstStyle>
          <a:p>
            <a:pPr lvl="0"/>
            <a:r>
              <a:rPr lang="en-GB" dirty="0"/>
              <a:t>00.0</a:t>
            </a:r>
          </a:p>
        </p:txBody>
      </p:sp>
      <p:sp>
        <p:nvSpPr>
          <p:cNvPr id="3" name="Espace réservé du numéro de diapositive 2"/>
          <p:cNvSpPr>
            <a:spLocks noGrp="1"/>
          </p:cNvSpPr>
          <p:nvPr>
            <p:ph type="sldNum" sz="quarter" idx="16"/>
          </p:nvPr>
        </p:nvSpPr>
        <p:spPr/>
        <p:txBody>
          <a:bodyPr/>
          <a:lstStyle>
            <a:lvl1pPr>
              <a:defRPr>
                <a:solidFill>
                  <a:schemeClr val="accent1">
                    <a:lumMod val="20000"/>
                    <a:lumOff val="80000"/>
                  </a:schemeClr>
                </a:solidFill>
              </a:defRPr>
            </a:lvl1pPr>
          </a:lstStyle>
          <a:p>
            <a:fld id="{B6CBC9F8-C3DB-428A-A32C-EF1197444D30}" type="slidenum">
              <a:rPr lang="en-GB" smtClean="0"/>
              <a:pPr/>
              <a:t>‹#›</a:t>
            </a:fld>
            <a:endParaRPr lang="en-GB"/>
          </a:p>
        </p:txBody>
      </p:sp>
      <p:sp>
        <p:nvSpPr>
          <p:cNvPr id="4" name="Titre 3"/>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5" name="Espace réservé de la date 4"/>
          <p:cNvSpPr>
            <a:spLocks noGrp="1"/>
          </p:cNvSpPr>
          <p:nvPr>
            <p:ph type="dt" sz="half" idx="17"/>
          </p:nvPr>
        </p:nvSpPr>
        <p:spPr/>
        <p:txBody>
          <a:bodyPr/>
          <a:lstStyle>
            <a:lvl1pPr>
              <a:defRPr>
                <a:solidFill>
                  <a:schemeClr val="accent1">
                    <a:lumMod val="20000"/>
                    <a:lumOff val="80000"/>
                  </a:schemeClr>
                </a:solidFill>
              </a:defRPr>
            </a:lvl1pPr>
          </a:lstStyle>
          <a:p>
            <a:pPr>
              <a:tabLst>
                <a:tab pos="693738" algn="l"/>
              </a:tabLst>
            </a:pPr>
            <a:fld id="{90EEC208-CA9F-42E8-B32C-71BA8B963768}" type="datetime1">
              <a:rPr lang="en-GB" smtClean="0"/>
              <a:t>28/06/2017</a:t>
            </a:fld>
            <a:r>
              <a:rPr lang="en-GB"/>
              <a:t>	© Valtech</a:t>
            </a:r>
          </a:p>
        </p:txBody>
      </p:sp>
    </p:spTree>
    <p:extLst>
      <p:ext uri="{BB962C8B-B14F-4D97-AF65-F5344CB8AC3E}">
        <p14:creationId xmlns:p14="http://schemas.microsoft.com/office/powerpoint/2010/main" val="186912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full screen &amp;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6" name="Imag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2282" y="278606"/>
            <a:ext cx="546418" cy="149719"/>
          </a:xfrm>
          <a:prstGeom prst="rect">
            <a:avLst/>
          </a:prstGeom>
        </p:spPr>
      </p:pic>
      <p:sp>
        <p:nvSpPr>
          <p:cNvPr id="17" name="Freeform 17"/>
          <p:cNvSpPr>
            <a:spLocks/>
          </p:cNvSpPr>
          <p:nvPr userDrawn="1"/>
        </p:nvSpPr>
        <p:spPr bwMode="ltGray">
          <a:xfrm>
            <a:off x="1841500" y="0"/>
            <a:ext cx="7304088" cy="5143500"/>
          </a:xfrm>
          <a:custGeom>
            <a:avLst/>
            <a:gdLst>
              <a:gd name="T0" fmla="*/ 2771 w 4601"/>
              <a:gd name="T1" fmla="*/ 0 h 3240"/>
              <a:gd name="T2" fmla="*/ 4601 w 4601"/>
              <a:gd name="T3" fmla="*/ 0 h 3240"/>
              <a:gd name="T4" fmla="*/ 4601 w 4601"/>
              <a:gd name="T5" fmla="*/ 2250 h 3240"/>
              <a:gd name="T6" fmla="*/ 2846 w 4601"/>
              <a:gd name="T7" fmla="*/ 3240 h 3240"/>
              <a:gd name="T8" fmla="*/ 945 w 4601"/>
              <a:gd name="T9" fmla="*/ 3240 h 3240"/>
              <a:gd name="T10" fmla="*/ 0 w 4601"/>
              <a:gd name="T11" fmla="*/ 1563 h 3240"/>
              <a:gd name="T12" fmla="*/ 2771 w 4601"/>
              <a:gd name="T13" fmla="*/ 0 h 3240"/>
              <a:gd name="T14" fmla="*/ 2771 w 4601"/>
              <a:gd name="T15" fmla="*/ 0 h 3240"/>
              <a:gd name="connsiteX0" fmla="*/ 10000 w 10125"/>
              <a:gd name="connsiteY0" fmla="*/ 0 h 10000"/>
              <a:gd name="connsiteX1" fmla="*/ 10000 w 10125"/>
              <a:gd name="connsiteY1" fmla="*/ 6944 h 10000"/>
              <a:gd name="connsiteX2" fmla="*/ 6186 w 10125"/>
              <a:gd name="connsiteY2" fmla="*/ 10000 h 10000"/>
              <a:gd name="connsiteX3" fmla="*/ 2054 w 10125"/>
              <a:gd name="connsiteY3" fmla="*/ 10000 h 10000"/>
              <a:gd name="connsiteX4" fmla="*/ 0 w 10125"/>
              <a:gd name="connsiteY4" fmla="*/ 4824 h 10000"/>
              <a:gd name="connsiteX5" fmla="*/ 6023 w 10125"/>
              <a:gd name="connsiteY5" fmla="*/ 0 h 10000"/>
              <a:gd name="connsiteX6" fmla="*/ 6023 w 10125"/>
              <a:gd name="connsiteY6" fmla="*/ 0 h 10000"/>
              <a:gd name="connsiteX7" fmla="*/ 10125 w 10125"/>
              <a:gd name="connsiteY7" fmla="*/ 178 h 10000"/>
              <a:gd name="connsiteX0" fmla="*/ 10000 w 10000"/>
              <a:gd name="connsiteY0" fmla="*/ 0 h 10000"/>
              <a:gd name="connsiteX1" fmla="*/ 10000 w 10000"/>
              <a:gd name="connsiteY1" fmla="*/ 6944 h 10000"/>
              <a:gd name="connsiteX2" fmla="*/ 6186 w 10000"/>
              <a:gd name="connsiteY2" fmla="*/ 10000 h 10000"/>
              <a:gd name="connsiteX3" fmla="*/ 2054 w 10000"/>
              <a:gd name="connsiteY3" fmla="*/ 10000 h 10000"/>
              <a:gd name="connsiteX4" fmla="*/ 0 w 10000"/>
              <a:gd name="connsiteY4" fmla="*/ 4824 h 10000"/>
              <a:gd name="connsiteX5" fmla="*/ 6023 w 10000"/>
              <a:gd name="connsiteY5" fmla="*/ 0 h 10000"/>
              <a:gd name="connsiteX6" fmla="*/ 6023 w 10000"/>
              <a:gd name="connsiteY6" fmla="*/ 0 h 10000"/>
              <a:gd name="connsiteX0" fmla="*/ 10000 w 10000"/>
              <a:gd name="connsiteY0" fmla="*/ 6944 h 10000"/>
              <a:gd name="connsiteX1" fmla="*/ 6186 w 10000"/>
              <a:gd name="connsiteY1" fmla="*/ 10000 h 10000"/>
              <a:gd name="connsiteX2" fmla="*/ 2054 w 10000"/>
              <a:gd name="connsiteY2" fmla="*/ 10000 h 10000"/>
              <a:gd name="connsiteX3" fmla="*/ 0 w 10000"/>
              <a:gd name="connsiteY3" fmla="*/ 4824 h 10000"/>
              <a:gd name="connsiteX4" fmla="*/ 6023 w 10000"/>
              <a:gd name="connsiteY4" fmla="*/ 0 h 10000"/>
              <a:gd name="connsiteX5" fmla="*/ 6023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10000" y="6944"/>
                </a:moveTo>
                <a:lnTo>
                  <a:pt x="6186" y="10000"/>
                </a:lnTo>
                <a:lnTo>
                  <a:pt x="2054" y="10000"/>
                </a:lnTo>
                <a:lnTo>
                  <a:pt x="0" y="4824"/>
                </a:lnTo>
                <a:lnTo>
                  <a:pt x="6023" y="0"/>
                </a:lnTo>
                <a:lnTo>
                  <a:pt x="6023" y="0"/>
                </a:lnTo>
              </a:path>
            </a:pathLst>
          </a:custGeom>
          <a:noFill/>
          <a:ln>
            <a:solidFill>
              <a:schemeClr val="accent1"/>
            </a:solidFill>
          </a:ln>
        </p:spPr>
        <p:txBody>
          <a:bodyPr vert="horz" wrap="square" lIns="91440" tIns="45720" rIns="91440" bIns="45720" numCol="1" anchor="t" anchorCtr="0" compatLnSpc="1">
            <a:prstTxWarp prst="textNoShape">
              <a:avLst/>
            </a:prstTxWarp>
          </a:bodyPr>
          <a:lstStyle/>
          <a:p>
            <a:endParaRPr lang="en-GB"/>
          </a:p>
        </p:txBody>
      </p:sp>
      <p:sp>
        <p:nvSpPr>
          <p:cNvPr id="15" name="Titre 1"/>
          <p:cNvSpPr>
            <a:spLocks noGrp="1"/>
          </p:cNvSpPr>
          <p:nvPr>
            <p:ph type="ctrTitle" hasCustomPrompt="1"/>
          </p:nvPr>
        </p:nvSpPr>
        <p:spPr>
          <a:xfrm>
            <a:off x="333530" y="627534"/>
            <a:ext cx="4238470" cy="3960440"/>
          </a:xfrm>
          <a:prstGeom prst="rect">
            <a:avLst/>
          </a:prstGeom>
        </p:spPr>
        <p:txBody>
          <a:bodyPr>
            <a:normAutofit/>
          </a:bodyPr>
          <a:lstStyle>
            <a:lvl1pPr>
              <a:lnSpc>
                <a:spcPct val="90000"/>
              </a:lnSpc>
              <a:defRPr sz="2800" b="0" u="none" normalizeH="0" baseline="0">
                <a:solidFill>
                  <a:schemeClr val="tx1">
                    <a:lumMod val="65000"/>
                    <a:lumOff val="35000"/>
                  </a:schemeClr>
                </a:solidFill>
              </a:defRPr>
            </a:lvl1pPr>
          </a:lstStyle>
          <a:p>
            <a:r>
              <a:rPr lang="en-GB" dirty="0"/>
              <a:t>Insert text here,</a:t>
            </a:r>
            <a:br>
              <a:rPr lang="en-GB" dirty="0"/>
            </a:br>
            <a:r>
              <a:rPr lang="en-GB" dirty="0"/>
              <a:t>choose the text </a:t>
            </a:r>
            <a:r>
              <a:rPr lang="en-GB" dirty="0" err="1"/>
              <a:t>color</a:t>
            </a:r>
            <a:r>
              <a:rPr lang="en-GB" dirty="0"/>
              <a:t> depending on your background image</a:t>
            </a:r>
          </a:p>
        </p:txBody>
      </p:sp>
      <p:sp>
        <p:nvSpPr>
          <p:cNvPr id="6" name="Espace réservé de la date 5"/>
          <p:cNvSpPr>
            <a:spLocks noGrp="1"/>
          </p:cNvSpPr>
          <p:nvPr>
            <p:ph type="dt" sz="half" idx="10"/>
          </p:nvPr>
        </p:nvSpPr>
        <p:spPr/>
        <p:txBody>
          <a:bodyPr/>
          <a:lstStyle/>
          <a:p>
            <a:pPr>
              <a:tabLst>
                <a:tab pos="693738" algn="l"/>
              </a:tabLst>
            </a:pPr>
            <a:fld id="{DF09CAC2-36EA-496F-B7A5-F849AEFFC49E}" type="datetime1">
              <a:rPr lang="en-GB" smtClean="0"/>
              <a:t>28/06/2017</a:t>
            </a:fld>
            <a:r>
              <a:rPr lang="en-GB"/>
              <a:t>	© Valtech</a:t>
            </a:r>
          </a:p>
        </p:txBody>
      </p:sp>
      <p:sp>
        <p:nvSpPr>
          <p:cNvPr id="7" name="Espace réservé du numéro de diapositive 6"/>
          <p:cNvSpPr>
            <a:spLocks noGrp="1"/>
          </p:cNvSpPr>
          <p:nvPr>
            <p:ph type="sldNum" sz="quarter" idx="11"/>
          </p:nvPr>
        </p:nvSpPr>
        <p:spPr/>
        <p:txBody>
          <a:bodyPr/>
          <a:lstStyle/>
          <a:p>
            <a:fld id="{B6CBC9F8-C3DB-428A-A32C-EF1197444D30}" type="slidenum">
              <a:rPr lang="en-GB" smtClean="0"/>
              <a:pPr/>
              <a:t>‹#›</a:t>
            </a:fld>
            <a:endParaRPr lang="en-GB"/>
          </a:p>
        </p:txBody>
      </p:sp>
    </p:spTree>
    <p:extLst>
      <p:ext uri="{BB962C8B-B14F-4D97-AF65-F5344CB8AC3E}">
        <p14:creationId xmlns:p14="http://schemas.microsoft.com/office/powerpoint/2010/main" val="148762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mage full screen &amp;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6" name="Imag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2282" y="278606"/>
            <a:ext cx="546418" cy="149719"/>
          </a:xfrm>
          <a:prstGeom prst="rect">
            <a:avLst/>
          </a:prstGeom>
        </p:spPr>
      </p:pic>
      <p:sp>
        <p:nvSpPr>
          <p:cNvPr id="15" name="Titre 1"/>
          <p:cNvSpPr>
            <a:spLocks noGrp="1"/>
          </p:cNvSpPr>
          <p:nvPr>
            <p:ph type="ctrTitle" hasCustomPrompt="1"/>
          </p:nvPr>
        </p:nvSpPr>
        <p:spPr>
          <a:xfrm>
            <a:off x="333530" y="627534"/>
            <a:ext cx="4238470" cy="3960440"/>
          </a:xfrm>
          <a:prstGeom prst="rect">
            <a:avLst/>
          </a:prstGeom>
        </p:spPr>
        <p:txBody>
          <a:bodyPr>
            <a:normAutofit/>
          </a:bodyPr>
          <a:lstStyle>
            <a:lvl1pPr>
              <a:lnSpc>
                <a:spcPct val="90000"/>
              </a:lnSpc>
              <a:defRPr sz="2800" b="0" u="none" normalizeH="0" baseline="0">
                <a:solidFill>
                  <a:schemeClr val="tx1">
                    <a:lumMod val="65000"/>
                    <a:lumOff val="35000"/>
                  </a:schemeClr>
                </a:solidFill>
              </a:defRPr>
            </a:lvl1pPr>
          </a:lstStyle>
          <a:p>
            <a:r>
              <a:rPr lang="en-GB" dirty="0"/>
              <a:t>Insert text here,</a:t>
            </a:r>
            <a:br>
              <a:rPr lang="en-GB" dirty="0"/>
            </a:br>
            <a:r>
              <a:rPr lang="en-GB" dirty="0"/>
              <a:t>choose the text </a:t>
            </a:r>
            <a:r>
              <a:rPr lang="en-GB" dirty="0" err="1"/>
              <a:t>color</a:t>
            </a:r>
            <a:r>
              <a:rPr lang="en-GB" dirty="0"/>
              <a:t> depending on your background image</a:t>
            </a:r>
          </a:p>
        </p:txBody>
      </p:sp>
      <p:sp>
        <p:nvSpPr>
          <p:cNvPr id="6" name="Espace réservé de la date 5"/>
          <p:cNvSpPr>
            <a:spLocks noGrp="1"/>
          </p:cNvSpPr>
          <p:nvPr>
            <p:ph type="dt" sz="half" idx="10"/>
          </p:nvPr>
        </p:nvSpPr>
        <p:spPr/>
        <p:txBody>
          <a:bodyPr/>
          <a:lstStyle/>
          <a:p>
            <a:pPr>
              <a:tabLst>
                <a:tab pos="693738" algn="l"/>
              </a:tabLst>
            </a:pPr>
            <a:fld id="{DF09CAC2-36EA-496F-B7A5-F849AEFFC49E}" type="datetime1">
              <a:rPr lang="en-GB" smtClean="0"/>
              <a:t>28/06/2017</a:t>
            </a:fld>
            <a:r>
              <a:rPr lang="en-GB"/>
              <a:t>	© Valtech</a:t>
            </a:r>
          </a:p>
        </p:txBody>
      </p:sp>
      <p:sp>
        <p:nvSpPr>
          <p:cNvPr id="7" name="Espace réservé du numéro de diapositive 6"/>
          <p:cNvSpPr>
            <a:spLocks noGrp="1"/>
          </p:cNvSpPr>
          <p:nvPr>
            <p:ph type="sldNum" sz="quarter" idx="11"/>
          </p:nvPr>
        </p:nvSpPr>
        <p:spPr/>
        <p:txBody>
          <a:bodyPr/>
          <a:lstStyle/>
          <a:p>
            <a:fld id="{B6CBC9F8-C3DB-428A-A32C-EF1197444D30}" type="slidenum">
              <a:rPr lang="en-GB" smtClean="0"/>
              <a:pPr/>
              <a:t>‹#›</a:t>
            </a:fld>
            <a:endParaRPr lang="en-GB"/>
          </a:p>
        </p:txBody>
      </p:sp>
    </p:spTree>
    <p:extLst>
      <p:ext uri="{BB962C8B-B14F-4D97-AF65-F5344CB8AC3E}">
        <p14:creationId xmlns:p14="http://schemas.microsoft.com/office/powerpoint/2010/main" val="179620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ckground Color Gradiant">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14" name="Rectangle 13"/>
          <p:cNvSpPr/>
          <p:nvPr userDrawn="1"/>
        </p:nvSpPr>
        <p:spPr bwMode="ltGray">
          <a:xfrm>
            <a:off x="0" y="0"/>
            <a:ext cx="9146882" cy="51435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5"/>
          <p:cNvGrpSpPr>
            <a:grpSpLocks noChangeAspect="1"/>
          </p:cNvGrpSpPr>
          <p:nvPr userDrawn="1"/>
        </p:nvGrpSpPr>
        <p:grpSpPr bwMode="auto">
          <a:xfrm>
            <a:off x="-2882" y="0"/>
            <a:ext cx="9151352" cy="5143500"/>
            <a:chOff x="-6181" y="-3473"/>
            <a:chExt cx="18123" cy="10186"/>
          </a:xfrm>
          <a:solidFill>
            <a:schemeClr val="tx2"/>
          </a:solidFill>
        </p:grpSpPr>
        <p:sp>
          <p:nvSpPr>
            <p:cNvPr id="11" name="Freeform 6"/>
            <p:cNvSpPr>
              <a:spLocks/>
            </p:cNvSpPr>
            <p:nvPr userDrawn="1"/>
          </p:nvSpPr>
          <p:spPr bwMode="auto">
            <a:xfrm>
              <a:off x="-6181" y="-3473"/>
              <a:ext cx="5731" cy="10186"/>
            </a:xfrm>
            <a:custGeom>
              <a:avLst/>
              <a:gdLst>
                <a:gd name="T0" fmla="*/ 503 w 5731"/>
                <a:gd name="T1" fmla="*/ 2958 h 10186"/>
                <a:gd name="T2" fmla="*/ 5731 w 5731"/>
                <a:gd name="T3" fmla="*/ 0 h 10186"/>
                <a:gd name="T4" fmla="*/ 0 w 5731"/>
                <a:gd name="T5" fmla="*/ 0 h 10186"/>
                <a:gd name="T6" fmla="*/ 0 w 5731"/>
                <a:gd name="T7" fmla="*/ 10186 h 10186"/>
                <a:gd name="T8" fmla="*/ 4599 w 5731"/>
                <a:gd name="T9" fmla="*/ 10186 h 10186"/>
                <a:gd name="T10" fmla="*/ 503 w 5731"/>
                <a:gd name="T11" fmla="*/ 2958 h 10186"/>
              </a:gdLst>
              <a:ahLst/>
              <a:cxnLst>
                <a:cxn ang="0">
                  <a:pos x="T0" y="T1"/>
                </a:cxn>
                <a:cxn ang="0">
                  <a:pos x="T2" y="T3"/>
                </a:cxn>
                <a:cxn ang="0">
                  <a:pos x="T4" y="T5"/>
                </a:cxn>
                <a:cxn ang="0">
                  <a:pos x="T6" y="T7"/>
                </a:cxn>
                <a:cxn ang="0">
                  <a:pos x="T8" y="T9"/>
                </a:cxn>
                <a:cxn ang="0">
                  <a:pos x="T10" y="T11"/>
                </a:cxn>
              </a:cxnLst>
              <a:rect l="0" t="0" r="r" b="b"/>
              <a:pathLst>
                <a:path w="5731" h="10186">
                  <a:moveTo>
                    <a:pt x="503" y="2958"/>
                  </a:moveTo>
                  <a:lnTo>
                    <a:pt x="5731" y="0"/>
                  </a:lnTo>
                  <a:lnTo>
                    <a:pt x="0" y="0"/>
                  </a:lnTo>
                  <a:lnTo>
                    <a:pt x="0" y="10186"/>
                  </a:lnTo>
                  <a:lnTo>
                    <a:pt x="4599" y="10186"/>
                  </a:lnTo>
                  <a:lnTo>
                    <a:pt x="503" y="295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6015" y="3361"/>
              <a:ext cx="5927" cy="3352"/>
            </a:xfrm>
            <a:custGeom>
              <a:avLst/>
              <a:gdLst>
                <a:gd name="T0" fmla="*/ 0 w 5927"/>
                <a:gd name="T1" fmla="*/ 3352 h 3352"/>
                <a:gd name="T2" fmla="*/ 5927 w 5927"/>
                <a:gd name="T3" fmla="*/ 3352 h 3352"/>
                <a:gd name="T4" fmla="*/ 5927 w 5927"/>
                <a:gd name="T5" fmla="*/ 0 h 3352"/>
                <a:gd name="T6" fmla="*/ 0 w 5927"/>
                <a:gd name="T7" fmla="*/ 3352 h 3352"/>
              </a:gdLst>
              <a:ahLst/>
              <a:cxnLst>
                <a:cxn ang="0">
                  <a:pos x="T0" y="T1"/>
                </a:cxn>
                <a:cxn ang="0">
                  <a:pos x="T2" y="T3"/>
                </a:cxn>
                <a:cxn ang="0">
                  <a:pos x="T4" y="T5"/>
                </a:cxn>
                <a:cxn ang="0">
                  <a:pos x="T6" y="T7"/>
                </a:cxn>
              </a:cxnLst>
              <a:rect l="0" t="0" r="r" b="b"/>
              <a:pathLst>
                <a:path w="5927" h="3352">
                  <a:moveTo>
                    <a:pt x="0" y="3352"/>
                  </a:moveTo>
                  <a:lnTo>
                    <a:pt x="5927" y="3352"/>
                  </a:lnTo>
                  <a:lnTo>
                    <a:pt x="5927" y="0"/>
                  </a:lnTo>
                  <a:lnTo>
                    <a:pt x="0" y="335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2"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solidFill>
                  <a:schemeClr val="bg1"/>
                </a:solidFill>
                <a:latin typeface="+mj-lt"/>
              </a:defRPr>
            </a:lvl1pPr>
          </a:lstStyle>
          <a:p>
            <a:pPr lvl="0"/>
            <a:r>
              <a:rPr lang="en-GB" dirty="0"/>
              <a:t>00.0</a:t>
            </a:r>
          </a:p>
        </p:txBody>
      </p:sp>
      <p:sp>
        <p:nvSpPr>
          <p:cNvPr id="3" name="Espace réservé du numéro de diapositive 2"/>
          <p:cNvSpPr>
            <a:spLocks noGrp="1"/>
          </p:cNvSpPr>
          <p:nvPr>
            <p:ph type="sldNum" sz="quarter" idx="15"/>
          </p:nvPr>
        </p:nvSpPr>
        <p:spPr/>
        <p:txBody>
          <a:bodyPr/>
          <a:lstStyle>
            <a:lvl1pPr>
              <a:defRPr>
                <a:solidFill>
                  <a:schemeClr val="accent1">
                    <a:lumMod val="20000"/>
                    <a:lumOff val="80000"/>
                  </a:schemeClr>
                </a:solidFill>
              </a:defRPr>
            </a:lvl1pPr>
          </a:lstStyle>
          <a:p>
            <a:fld id="{B6CBC9F8-C3DB-428A-A32C-EF1197444D30}" type="slidenum">
              <a:rPr lang="en-GB" smtClean="0"/>
              <a:pPr/>
              <a:t>‹#›</a:t>
            </a:fld>
            <a:endParaRPr lang="en-GB"/>
          </a:p>
        </p:txBody>
      </p:sp>
      <p:sp>
        <p:nvSpPr>
          <p:cNvPr id="4" name="Titre 3"/>
          <p:cNvSpPr>
            <a:spLocks noGrp="1"/>
          </p:cNvSpPr>
          <p:nvPr>
            <p:ph type="title" hasCustomPrompt="1"/>
          </p:nvPr>
        </p:nvSpPr>
        <p:spPr/>
        <p:txBody>
          <a:bodyPr/>
          <a:lstStyle>
            <a:lvl1pPr>
              <a:defRPr>
                <a:solidFill>
                  <a:schemeClr val="bg1"/>
                </a:solidFill>
              </a:defRPr>
            </a:lvl1p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5" name="Espace réservé de la date 4"/>
          <p:cNvSpPr>
            <a:spLocks noGrp="1"/>
          </p:cNvSpPr>
          <p:nvPr>
            <p:ph type="dt" sz="half" idx="16"/>
          </p:nvPr>
        </p:nvSpPr>
        <p:spPr/>
        <p:txBody>
          <a:bodyPr/>
          <a:lstStyle>
            <a:lvl1pPr>
              <a:defRPr>
                <a:solidFill>
                  <a:schemeClr val="accent1">
                    <a:lumMod val="20000"/>
                    <a:lumOff val="80000"/>
                  </a:schemeClr>
                </a:solidFill>
              </a:defRPr>
            </a:lvl1pPr>
          </a:lstStyle>
          <a:p>
            <a:pPr>
              <a:tabLst>
                <a:tab pos="693738" algn="l"/>
              </a:tabLst>
            </a:pPr>
            <a:fld id="{029C8295-9050-49A7-B0A3-746905BD2E4E}" type="datetime1">
              <a:rPr lang="en-GB" smtClean="0"/>
              <a:t>28/06/2017</a:t>
            </a:fld>
            <a:r>
              <a:rPr lang="en-GB"/>
              <a:t>	© Valtech</a:t>
            </a:r>
          </a:p>
        </p:txBody>
      </p:sp>
    </p:spTree>
    <p:extLst>
      <p:ext uri="{BB962C8B-B14F-4D97-AF65-F5344CB8AC3E}">
        <p14:creationId xmlns:p14="http://schemas.microsoft.com/office/powerpoint/2010/main" val="397332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p:bg>
      <p:bgPr>
        <a:solidFill>
          <a:schemeClr val="tx1"/>
        </a:solidFill>
        <a:effectLst/>
      </p:bgPr>
    </p:bg>
    <p:spTree>
      <p:nvGrpSpPr>
        <p:cNvPr id="1" name=""/>
        <p:cNvGrpSpPr/>
        <p:nvPr/>
      </p:nvGrpSpPr>
      <p:grpSpPr>
        <a:xfrm>
          <a:off x="0" y="0"/>
          <a:ext cx="0" cy="0"/>
          <a:chOff x="0" y="0"/>
          <a:chExt cx="0" cy="0"/>
        </a:xfrm>
      </p:grpSpPr>
      <p:sp>
        <p:nvSpPr>
          <p:cNvPr id="21" name="Freeform 17"/>
          <p:cNvSpPr>
            <a:spLocks/>
          </p:cNvSpPr>
          <p:nvPr userDrawn="1"/>
        </p:nvSpPr>
        <p:spPr bwMode="invGray">
          <a:xfrm>
            <a:off x="1841500" y="0"/>
            <a:ext cx="7304088" cy="5143500"/>
          </a:xfrm>
          <a:custGeom>
            <a:avLst/>
            <a:gdLst>
              <a:gd name="T0" fmla="*/ 2771 w 4601"/>
              <a:gd name="T1" fmla="*/ 0 h 3240"/>
              <a:gd name="T2" fmla="*/ 4601 w 4601"/>
              <a:gd name="T3" fmla="*/ 0 h 3240"/>
              <a:gd name="T4" fmla="*/ 4601 w 4601"/>
              <a:gd name="T5" fmla="*/ 2250 h 3240"/>
              <a:gd name="T6" fmla="*/ 2846 w 4601"/>
              <a:gd name="T7" fmla="*/ 3240 h 3240"/>
              <a:gd name="T8" fmla="*/ 945 w 4601"/>
              <a:gd name="T9" fmla="*/ 3240 h 3240"/>
              <a:gd name="T10" fmla="*/ 0 w 4601"/>
              <a:gd name="T11" fmla="*/ 1563 h 3240"/>
              <a:gd name="T12" fmla="*/ 2771 w 4601"/>
              <a:gd name="T13" fmla="*/ 0 h 3240"/>
              <a:gd name="T14" fmla="*/ 2771 w 4601"/>
              <a:gd name="T15" fmla="*/ 0 h 3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1" h="3240">
                <a:moveTo>
                  <a:pt x="2771" y="0"/>
                </a:moveTo>
                <a:lnTo>
                  <a:pt x="4601" y="0"/>
                </a:lnTo>
                <a:lnTo>
                  <a:pt x="4601" y="2250"/>
                </a:lnTo>
                <a:lnTo>
                  <a:pt x="2846" y="3240"/>
                </a:lnTo>
                <a:lnTo>
                  <a:pt x="945" y="3240"/>
                </a:lnTo>
                <a:lnTo>
                  <a:pt x="0" y="1563"/>
                </a:lnTo>
                <a:lnTo>
                  <a:pt x="2771" y="0"/>
                </a:lnTo>
                <a:lnTo>
                  <a:pt x="2771" y="0"/>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3" name="Espace réservé de l'élément multimédia 2"/>
          <p:cNvSpPr>
            <a:spLocks noGrp="1"/>
          </p:cNvSpPr>
          <p:nvPr>
            <p:ph type="media" sz="quarter" idx="13" hasCustomPrompt="1"/>
          </p:nvPr>
        </p:nvSpPr>
        <p:spPr>
          <a:xfrm>
            <a:off x="723900" y="267494"/>
            <a:ext cx="7696200" cy="4329112"/>
          </a:xfrm>
          <a:blipFill>
            <a:blip r:embed="rId2"/>
            <a:stretch>
              <a:fillRect/>
            </a:stretch>
          </a:blipFill>
        </p:spPr>
        <p:txBody>
          <a:bodyPr lIns="0" tIns="1116000" rIns="0" anchor="ctr"/>
          <a:lstStyle>
            <a:lvl1pPr marL="0" indent="0" algn="ctr">
              <a:buNone/>
              <a:defRPr sz="1000" b="0" baseline="0">
                <a:solidFill>
                  <a:schemeClr val="bg1"/>
                </a:solidFill>
              </a:defRPr>
            </a:lvl1pPr>
          </a:lstStyle>
          <a:p>
            <a:r>
              <a:rPr lang="en-GB"/>
              <a:t>Click on the icon to add a video</a:t>
            </a:r>
          </a:p>
        </p:txBody>
      </p:sp>
      <p:sp>
        <p:nvSpPr>
          <p:cNvPr id="7" name="Espace réservé du numéro de diapositive 6"/>
          <p:cNvSpPr>
            <a:spLocks noGrp="1"/>
          </p:cNvSpPr>
          <p:nvPr>
            <p:ph type="sldNum" sz="quarter" idx="15"/>
          </p:nvPr>
        </p:nvSpPr>
        <p:spPr/>
        <p:txBody>
          <a:bodyPr/>
          <a:lstStyle>
            <a:lvl1pPr>
              <a:defRPr>
                <a:solidFill>
                  <a:schemeClr val="tx1">
                    <a:lumMod val="75000"/>
                    <a:lumOff val="25000"/>
                  </a:schemeClr>
                </a:solidFill>
              </a:defRPr>
            </a:lvl1pPr>
          </a:lstStyle>
          <a:p>
            <a:fld id="{B6CBC9F8-C3DB-428A-A32C-EF1197444D30}" type="slidenum">
              <a:rPr lang="en-GB" smtClean="0"/>
              <a:pPr/>
              <a:t>‹#›</a:t>
            </a:fld>
            <a:endParaRPr lang="en-GB"/>
          </a:p>
        </p:txBody>
      </p:sp>
      <p:sp>
        <p:nvSpPr>
          <p:cNvPr id="4" name="Espace réservé de la date 3"/>
          <p:cNvSpPr>
            <a:spLocks noGrp="1"/>
          </p:cNvSpPr>
          <p:nvPr>
            <p:ph type="dt" sz="half" idx="16"/>
          </p:nvPr>
        </p:nvSpPr>
        <p:spPr/>
        <p:txBody>
          <a:bodyPr/>
          <a:lstStyle>
            <a:lvl1pPr>
              <a:defRPr>
                <a:solidFill>
                  <a:schemeClr val="tx1">
                    <a:lumMod val="75000"/>
                    <a:lumOff val="25000"/>
                  </a:schemeClr>
                </a:solidFill>
              </a:defRPr>
            </a:lvl1pPr>
          </a:lstStyle>
          <a:p>
            <a:pPr>
              <a:tabLst>
                <a:tab pos="693738" algn="l"/>
              </a:tabLst>
            </a:pPr>
            <a:fld id="{72D9D714-2AC0-410A-8F7E-684DAE3AA1D2}" type="datetime1">
              <a:rPr lang="en-GB" smtClean="0"/>
              <a:t>28/06/2017</a:t>
            </a:fld>
            <a:r>
              <a:rPr lang="en-GB"/>
              <a:t>	© Valtech</a:t>
            </a:r>
          </a:p>
        </p:txBody>
      </p:sp>
    </p:spTree>
    <p:extLst>
      <p:ext uri="{BB962C8B-B14F-4D97-AF65-F5344CB8AC3E}">
        <p14:creationId xmlns:p14="http://schemas.microsoft.com/office/powerpoint/2010/main" val="174109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mp; Horizontal Picture">
    <p:spTree>
      <p:nvGrpSpPr>
        <p:cNvPr id="1" name=""/>
        <p:cNvGrpSpPr/>
        <p:nvPr/>
      </p:nvGrpSpPr>
      <p:grpSpPr>
        <a:xfrm>
          <a:off x="0" y="0"/>
          <a:ext cx="0" cy="0"/>
          <a:chOff x="0" y="0"/>
          <a:chExt cx="0" cy="0"/>
        </a:xfrm>
      </p:grpSpPr>
      <p:sp>
        <p:nvSpPr>
          <p:cNvPr id="5" name="Espace réservé pour une image  4"/>
          <p:cNvSpPr>
            <a:spLocks noGrp="1"/>
          </p:cNvSpPr>
          <p:nvPr>
            <p:ph type="pic" sz="quarter" idx="17" hasCustomPrompt="1"/>
          </p:nvPr>
        </p:nvSpPr>
        <p:spPr>
          <a:xfrm>
            <a:off x="3995799" y="1246236"/>
            <a:ext cx="4752855" cy="2924164"/>
          </a:xfrm>
          <a:custGeom>
            <a:avLst/>
            <a:gdLst/>
            <a:ahLst/>
            <a:cxnLst/>
            <a:rect l="l" t="t" r="r" b="b"/>
            <a:pathLst>
              <a:path w="4752855" h="2924164">
                <a:moveTo>
                  <a:pt x="4516261" y="0"/>
                </a:moveTo>
                <a:lnTo>
                  <a:pt x="4752855" y="2496086"/>
                </a:lnTo>
                <a:lnTo>
                  <a:pt x="236593" y="2924164"/>
                </a:lnTo>
                <a:lnTo>
                  <a:pt x="0" y="428078"/>
                </a:lnTo>
                <a:close/>
              </a:path>
            </a:pathLst>
          </a:custGeom>
          <a:blipFill>
            <a:blip r:embed="rId2"/>
            <a:stretch>
              <a:fillRect/>
            </a:stretch>
          </a:blipFill>
        </p:spPr>
        <p:txBody>
          <a:bodyPr tIns="576000" anchor="ctr"/>
          <a:lstStyle>
            <a:lvl1pPr marL="0" indent="0" algn="ctr">
              <a:spcBef>
                <a:spcPts val="0"/>
              </a:spcBef>
              <a:buNone/>
              <a:defRPr sz="1000" b="0">
                <a:solidFill>
                  <a:schemeClr val="bg2">
                    <a:lumMod val="50000"/>
                  </a:schemeClr>
                </a:solidFill>
              </a:defRPr>
            </a:lvl1pPr>
          </a:lstStyle>
          <a:p>
            <a:r>
              <a:rPr lang="en-US"/>
              <a:t>Click on the icon</a:t>
            </a:r>
            <a:br>
              <a:rPr lang="en-US"/>
            </a:br>
            <a:r>
              <a:rPr lang="en-US"/>
              <a:t>to fill this box with a picture</a:t>
            </a:r>
          </a:p>
        </p:txBody>
      </p:sp>
      <p:sp>
        <p:nvSpPr>
          <p:cNvPr id="8"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latin typeface="+mj-lt"/>
              </a:defRPr>
            </a:lvl1pPr>
          </a:lstStyle>
          <a:p>
            <a:pPr lvl="0"/>
            <a:r>
              <a:rPr lang="en-GB" dirty="0"/>
              <a:t>00.0</a:t>
            </a:r>
          </a:p>
        </p:txBody>
      </p:sp>
      <p:sp>
        <p:nvSpPr>
          <p:cNvPr id="11" name="Espace réservé du contenu 2"/>
          <p:cNvSpPr>
            <a:spLocks noGrp="1"/>
          </p:cNvSpPr>
          <p:nvPr>
            <p:ph idx="1"/>
          </p:nvPr>
        </p:nvSpPr>
        <p:spPr>
          <a:xfrm>
            <a:off x="683568" y="1200151"/>
            <a:ext cx="2952328" cy="3394472"/>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3" name="Espace réservé du numéro de diapositive 2"/>
          <p:cNvSpPr>
            <a:spLocks noGrp="1"/>
          </p:cNvSpPr>
          <p:nvPr>
            <p:ph type="sldNum" sz="quarter" idx="19"/>
          </p:nvPr>
        </p:nvSpPr>
        <p:spPr/>
        <p:txBody>
          <a:bodyPr/>
          <a:lstStyle/>
          <a:p>
            <a:fld id="{B6CBC9F8-C3DB-428A-A32C-EF1197444D30}" type="slidenum">
              <a:rPr lang="en-GB" smtClean="0"/>
              <a:pPr/>
              <a:t>‹#›</a:t>
            </a:fld>
            <a:endParaRPr lang="en-GB"/>
          </a:p>
        </p:txBody>
      </p:sp>
      <p:sp>
        <p:nvSpPr>
          <p:cNvPr id="4" name="Titre 3"/>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6" name="Espace réservé de la date 5"/>
          <p:cNvSpPr>
            <a:spLocks noGrp="1"/>
          </p:cNvSpPr>
          <p:nvPr>
            <p:ph type="dt" sz="half" idx="20"/>
          </p:nvPr>
        </p:nvSpPr>
        <p:spPr/>
        <p:txBody>
          <a:bodyPr/>
          <a:lstStyle/>
          <a:p>
            <a:pPr>
              <a:tabLst>
                <a:tab pos="693738" algn="l"/>
              </a:tabLst>
            </a:pPr>
            <a:fld id="{832DC798-72A3-40AD-99E6-52940BF4D03C}" type="datetime1">
              <a:rPr lang="en-GB" smtClean="0"/>
              <a:t>28/06/2017</a:t>
            </a:fld>
            <a:r>
              <a:rPr lang="en-GB"/>
              <a:t>	© Valtech</a:t>
            </a:r>
          </a:p>
        </p:txBody>
      </p:sp>
    </p:spTree>
    <p:extLst>
      <p:ext uri="{BB962C8B-B14F-4D97-AF65-F5344CB8AC3E}">
        <p14:creationId xmlns:p14="http://schemas.microsoft.com/office/powerpoint/2010/main" val="344401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mp; Vertical Picture">
    <p:spTree>
      <p:nvGrpSpPr>
        <p:cNvPr id="1" name=""/>
        <p:cNvGrpSpPr/>
        <p:nvPr/>
      </p:nvGrpSpPr>
      <p:grpSpPr>
        <a:xfrm>
          <a:off x="0" y="0"/>
          <a:ext cx="0" cy="0"/>
          <a:chOff x="0" y="0"/>
          <a:chExt cx="0" cy="0"/>
        </a:xfrm>
      </p:grpSpPr>
      <p:sp>
        <p:nvSpPr>
          <p:cNvPr id="3" name="Espace réservé pour une image  2"/>
          <p:cNvSpPr>
            <a:spLocks noGrp="1"/>
          </p:cNvSpPr>
          <p:nvPr>
            <p:ph type="pic" sz="quarter" idx="17" hasCustomPrompt="1"/>
          </p:nvPr>
        </p:nvSpPr>
        <p:spPr>
          <a:xfrm>
            <a:off x="4890448" y="771552"/>
            <a:ext cx="2892121" cy="4023683"/>
          </a:xfrm>
          <a:custGeom>
            <a:avLst/>
            <a:gdLst/>
            <a:ahLst/>
            <a:cxnLst/>
            <a:rect l="l" t="t" r="r" b="b"/>
            <a:pathLst>
              <a:path w="2892121" h="4023683">
                <a:moveTo>
                  <a:pt x="2526372" y="0"/>
                </a:moveTo>
                <a:lnTo>
                  <a:pt x="2892121" y="3779181"/>
                </a:lnTo>
                <a:lnTo>
                  <a:pt x="365749" y="4023683"/>
                </a:lnTo>
                <a:lnTo>
                  <a:pt x="0" y="244502"/>
                </a:lnTo>
                <a:close/>
              </a:path>
            </a:pathLst>
          </a:custGeom>
          <a:blipFill dpi="0" rotWithShape="1">
            <a:blip r:embed="rId2"/>
            <a:srcRect/>
            <a:stretch>
              <a:fillRect/>
            </a:stretch>
          </a:blipFill>
        </p:spPr>
        <p:txBody>
          <a:bodyPr tIns="576000" anchor="ctr"/>
          <a:lstStyle>
            <a:lvl1pPr marL="0" indent="0" algn="ctr">
              <a:spcBef>
                <a:spcPts val="0"/>
              </a:spcBef>
              <a:buNone/>
              <a:defRPr sz="1000" b="0">
                <a:solidFill>
                  <a:schemeClr val="bg2">
                    <a:lumMod val="50000"/>
                  </a:schemeClr>
                </a:solidFill>
              </a:defRPr>
            </a:lvl1pPr>
          </a:lstStyle>
          <a:p>
            <a:r>
              <a:rPr lang="en-US"/>
              <a:t>Click on the icon</a:t>
            </a:r>
            <a:br>
              <a:rPr lang="en-US"/>
            </a:br>
            <a:r>
              <a:rPr lang="en-US"/>
              <a:t>to fill this box with a picture</a:t>
            </a:r>
          </a:p>
        </p:txBody>
      </p:sp>
      <p:sp>
        <p:nvSpPr>
          <p:cNvPr id="8"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latin typeface="+mj-lt"/>
              </a:defRPr>
            </a:lvl1pPr>
          </a:lstStyle>
          <a:p>
            <a:pPr lvl="0"/>
            <a:r>
              <a:rPr lang="en-GB" dirty="0"/>
              <a:t>00.0</a:t>
            </a:r>
          </a:p>
        </p:txBody>
      </p:sp>
      <p:sp>
        <p:nvSpPr>
          <p:cNvPr id="11" name="Espace réservé du contenu 2"/>
          <p:cNvSpPr>
            <a:spLocks noGrp="1"/>
          </p:cNvSpPr>
          <p:nvPr>
            <p:ph idx="1"/>
          </p:nvPr>
        </p:nvSpPr>
        <p:spPr>
          <a:xfrm>
            <a:off x="683568" y="1200151"/>
            <a:ext cx="3672408" cy="3394472"/>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4" name="Espace réservé du numéro de diapositive 3"/>
          <p:cNvSpPr>
            <a:spLocks noGrp="1"/>
          </p:cNvSpPr>
          <p:nvPr>
            <p:ph type="sldNum" sz="quarter" idx="19"/>
          </p:nvPr>
        </p:nvSpPr>
        <p:spPr/>
        <p:txBody>
          <a:bodyPr/>
          <a:lstStyle/>
          <a:p>
            <a:fld id="{B6CBC9F8-C3DB-428A-A32C-EF1197444D30}" type="slidenum">
              <a:rPr lang="en-GB" smtClean="0"/>
              <a:pPr/>
              <a:t>‹#›</a:t>
            </a:fld>
            <a:endParaRPr lang="en-GB"/>
          </a:p>
        </p:txBody>
      </p:sp>
      <p:sp>
        <p:nvSpPr>
          <p:cNvPr id="5" name="Titre 4"/>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6" name="Espace réservé de la date 5"/>
          <p:cNvSpPr>
            <a:spLocks noGrp="1"/>
          </p:cNvSpPr>
          <p:nvPr>
            <p:ph type="dt" sz="half" idx="20"/>
          </p:nvPr>
        </p:nvSpPr>
        <p:spPr/>
        <p:txBody>
          <a:bodyPr/>
          <a:lstStyle/>
          <a:p>
            <a:pPr>
              <a:tabLst>
                <a:tab pos="693738" algn="l"/>
              </a:tabLst>
            </a:pPr>
            <a:fld id="{E5F5A573-7A3C-4E19-AA82-FFA0EE3C83B2}" type="datetime1">
              <a:rPr lang="en-GB" smtClean="0"/>
              <a:t>28/06/2017</a:t>
            </a:fld>
            <a:r>
              <a:rPr lang="en-GB"/>
              <a:t>	© Valtech</a:t>
            </a:r>
          </a:p>
        </p:txBody>
      </p:sp>
    </p:spTree>
    <p:extLst>
      <p:ext uri="{BB962C8B-B14F-4D97-AF65-F5344CB8AC3E}">
        <p14:creationId xmlns:p14="http://schemas.microsoft.com/office/powerpoint/2010/main" val="221263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8"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latin typeface="+mj-lt"/>
              </a:defRPr>
            </a:lvl1pPr>
          </a:lstStyle>
          <a:p>
            <a:pPr lvl="0"/>
            <a:r>
              <a:rPr lang="en-GB" dirty="0"/>
              <a:t>00.0</a:t>
            </a:r>
          </a:p>
        </p:txBody>
      </p:sp>
      <p:sp>
        <p:nvSpPr>
          <p:cNvPr id="4" name="Espace réservé du numéro de diapositive 3"/>
          <p:cNvSpPr>
            <a:spLocks noGrp="1"/>
          </p:cNvSpPr>
          <p:nvPr>
            <p:ph type="sldNum" sz="quarter" idx="15"/>
          </p:nvPr>
        </p:nvSpPr>
        <p:spPr/>
        <p:txBody>
          <a:bodyPr/>
          <a:lstStyle/>
          <a:p>
            <a:fld id="{B6CBC9F8-C3DB-428A-A32C-EF1197444D30}" type="slidenum">
              <a:rPr lang="en-GB" smtClean="0"/>
              <a:pPr/>
              <a:t>‹#›</a:t>
            </a:fld>
            <a:endParaRPr lang="en-GB"/>
          </a:p>
        </p:txBody>
      </p:sp>
      <p:sp>
        <p:nvSpPr>
          <p:cNvPr id="5" name="Titre 4"/>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9" name="Espace réservé de la date 8"/>
          <p:cNvSpPr>
            <a:spLocks noGrp="1"/>
          </p:cNvSpPr>
          <p:nvPr>
            <p:ph type="dt" sz="half" idx="16"/>
          </p:nvPr>
        </p:nvSpPr>
        <p:spPr/>
        <p:txBody>
          <a:bodyPr/>
          <a:lstStyle/>
          <a:p>
            <a:pPr>
              <a:tabLst>
                <a:tab pos="693738" algn="l"/>
              </a:tabLst>
            </a:pPr>
            <a:fld id="{81D29DF8-6055-40A4-9B7B-06D9F267C240}" type="datetime1">
              <a:rPr lang="en-GB" smtClean="0"/>
              <a:t>28/06/2017</a:t>
            </a:fld>
            <a:r>
              <a:rPr lang="en-GB"/>
              <a:t>	© Valtech</a:t>
            </a:r>
          </a:p>
        </p:txBody>
      </p:sp>
    </p:spTree>
    <p:extLst>
      <p:ext uri="{BB962C8B-B14F-4D97-AF65-F5344CB8AC3E}">
        <p14:creationId xmlns:p14="http://schemas.microsoft.com/office/powerpoint/2010/main" val="35697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tch Phrase &amp; Picture">
    <p:bg>
      <p:bgPr>
        <a:solidFill>
          <a:schemeClr val="bg1"/>
        </a:solidFill>
        <a:effectLst/>
      </p:bgPr>
    </p:bg>
    <p:spTree>
      <p:nvGrpSpPr>
        <p:cNvPr id="1" name=""/>
        <p:cNvGrpSpPr/>
        <p:nvPr/>
      </p:nvGrpSpPr>
      <p:grpSpPr>
        <a:xfrm>
          <a:off x="0" y="0"/>
          <a:ext cx="0" cy="0"/>
          <a:chOff x="0" y="0"/>
          <a:chExt cx="0" cy="0"/>
        </a:xfrm>
      </p:grpSpPr>
      <p:pic>
        <p:nvPicPr>
          <p:cNvPr id="16" name="Imag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282" y="278606"/>
            <a:ext cx="546418" cy="149718"/>
          </a:xfrm>
          <a:prstGeom prst="rect">
            <a:avLst/>
          </a:prstGeom>
        </p:spPr>
      </p:pic>
      <p:sp>
        <p:nvSpPr>
          <p:cNvPr id="15" name="Titre 1"/>
          <p:cNvSpPr>
            <a:spLocks noGrp="1"/>
          </p:cNvSpPr>
          <p:nvPr>
            <p:ph type="ctrTitle" hasCustomPrompt="1"/>
          </p:nvPr>
        </p:nvSpPr>
        <p:spPr>
          <a:xfrm>
            <a:off x="333530" y="915566"/>
            <a:ext cx="3806422" cy="3672408"/>
          </a:xfrm>
          <a:prstGeom prst="rect">
            <a:avLst/>
          </a:prstGeom>
        </p:spPr>
        <p:txBody>
          <a:bodyPr>
            <a:normAutofit/>
          </a:bodyPr>
          <a:lstStyle>
            <a:lvl1pPr>
              <a:lnSpc>
                <a:spcPct val="90000"/>
              </a:lnSpc>
              <a:defRPr sz="2400" b="0" u="none" normalizeH="0" baseline="0">
                <a:solidFill>
                  <a:schemeClr val="tx1">
                    <a:lumMod val="75000"/>
                    <a:lumOff val="25000"/>
                  </a:schemeClr>
                </a:solidFill>
              </a:defRPr>
            </a:lvl1pPr>
          </a:lstStyle>
          <a:p>
            <a:r>
              <a:rPr lang="en-GB" dirty="0"/>
              <a:t>Insert text here,</a:t>
            </a:r>
            <a:br>
              <a:rPr lang="en-GB" dirty="0"/>
            </a:br>
            <a:r>
              <a:rPr lang="en-GB" dirty="0"/>
              <a:t>change the text </a:t>
            </a:r>
            <a:r>
              <a:rPr lang="en-GB" dirty="0" err="1"/>
              <a:t>color</a:t>
            </a:r>
            <a:r>
              <a:rPr lang="en-GB" dirty="0"/>
              <a:t> depending on your background image</a:t>
            </a:r>
          </a:p>
        </p:txBody>
      </p:sp>
      <p:sp>
        <p:nvSpPr>
          <p:cNvPr id="4" name="Espace réservé pour une image  3"/>
          <p:cNvSpPr>
            <a:spLocks noGrp="1"/>
          </p:cNvSpPr>
          <p:nvPr>
            <p:ph type="pic" sz="quarter" idx="17" hasCustomPrompt="1"/>
          </p:nvPr>
        </p:nvSpPr>
        <p:spPr>
          <a:xfrm>
            <a:off x="4220498" y="0"/>
            <a:ext cx="4923502" cy="5143500"/>
          </a:xfrm>
          <a:custGeom>
            <a:avLst/>
            <a:gdLst/>
            <a:ahLst/>
            <a:cxnLst/>
            <a:rect l="l" t="t" r="r" b="b"/>
            <a:pathLst>
              <a:path w="4923502" h="5143500">
                <a:moveTo>
                  <a:pt x="0" y="0"/>
                </a:moveTo>
                <a:lnTo>
                  <a:pt x="4923502" y="0"/>
                </a:lnTo>
                <a:lnTo>
                  <a:pt x="4923502" y="5143500"/>
                </a:lnTo>
                <a:lnTo>
                  <a:pt x="727350" y="5143500"/>
                </a:lnTo>
                <a:close/>
              </a:path>
            </a:pathLst>
          </a:custGeom>
          <a:blipFill>
            <a:blip r:embed="rId3"/>
            <a:srcRect/>
            <a:stretch>
              <a:fillRect l="-3385" r="-77693"/>
            </a:stretch>
          </a:blipFill>
        </p:spPr>
        <p:txBody>
          <a:bodyPr tIns="576000" anchor="ctr"/>
          <a:lstStyle>
            <a:lvl1pPr algn="ctr">
              <a:defRPr sz="1050" b="0">
                <a:solidFill>
                  <a:schemeClr val="bg2">
                    <a:lumMod val="50000"/>
                  </a:schemeClr>
                </a:solidFill>
              </a:defRPr>
            </a:lvl1pPr>
          </a:lstStyle>
          <a:p>
            <a:r>
              <a:rPr lang="en-US"/>
              <a:t>Click on the icon to fill this box with a picture</a:t>
            </a:r>
          </a:p>
        </p:txBody>
      </p:sp>
      <p:sp>
        <p:nvSpPr>
          <p:cNvPr id="6" name="Espace réservé de la date 5"/>
          <p:cNvSpPr>
            <a:spLocks noGrp="1"/>
          </p:cNvSpPr>
          <p:nvPr>
            <p:ph type="dt" sz="half" idx="18"/>
          </p:nvPr>
        </p:nvSpPr>
        <p:spPr/>
        <p:txBody>
          <a:bodyPr/>
          <a:lstStyle/>
          <a:p>
            <a:pPr>
              <a:tabLst>
                <a:tab pos="693738" algn="l"/>
              </a:tabLst>
            </a:pPr>
            <a:fld id="{DF09CAC2-36EA-496F-B7A5-F849AEFFC49E}" type="datetime1">
              <a:rPr lang="en-GB" smtClean="0"/>
              <a:t>28/06/2017</a:t>
            </a:fld>
            <a:r>
              <a:rPr lang="en-GB"/>
              <a:t>	© Valtech</a:t>
            </a:r>
          </a:p>
        </p:txBody>
      </p:sp>
      <p:sp>
        <p:nvSpPr>
          <p:cNvPr id="7" name="Espace réservé du numéro de diapositive 6"/>
          <p:cNvSpPr>
            <a:spLocks noGrp="1"/>
          </p:cNvSpPr>
          <p:nvPr>
            <p:ph type="sldNum" sz="quarter" idx="19"/>
          </p:nvPr>
        </p:nvSpPr>
        <p:spPr/>
        <p:txBody>
          <a:bodyPr/>
          <a:lstStyle/>
          <a:p>
            <a:fld id="{B6CBC9F8-C3DB-428A-A32C-EF1197444D30}" type="slidenum">
              <a:rPr lang="en-GB" smtClean="0"/>
              <a:pPr/>
              <a:t>‹#›</a:t>
            </a:fld>
            <a:endParaRPr lang="en-GB"/>
          </a:p>
        </p:txBody>
      </p:sp>
    </p:spTree>
    <p:extLst>
      <p:ext uri="{BB962C8B-B14F-4D97-AF65-F5344CB8AC3E}">
        <p14:creationId xmlns:p14="http://schemas.microsoft.com/office/powerpoint/2010/main" val="2312894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amp; text">
    <p:bg>
      <p:bgPr>
        <a:solidFill>
          <a:schemeClr val="bg1"/>
        </a:solidFill>
        <a:effectLst/>
      </p:bgPr>
    </p:bg>
    <p:spTree>
      <p:nvGrpSpPr>
        <p:cNvPr id="1" name=""/>
        <p:cNvGrpSpPr/>
        <p:nvPr/>
      </p:nvGrpSpPr>
      <p:grpSpPr>
        <a:xfrm>
          <a:off x="0" y="0"/>
          <a:ext cx="0" cy="0"/>
          <a:chOff x="0" y="0"/>
          <a:chExt cx="0" cy="0"/>
        </a:xfrm>
      </p:grpSpPr>
      <p:sp>
        <p:nvSpPr>
          <p:cNvPr id="21" name="Freeform 17"/>
          <p:cNvSpPr>
            <a:spLocks/>
          </p:cNvSpPr>
          <p:nvPr userDrawn="1"/>
        </p:nvSpPr>
        <p:spPr bwMode="ltGray">
          <a:xfrm>
            <a:off x="1841500" y="0"/>
            <a:ext cx="7304088" cy="5143500"/>
          </a:xfrm>
          <a:custGeom>
            <a:avLst/>
            <a:gdLst>
              <a:gd name="T0" fmla="*/ 2771 w 4601"/>
              <a:gd name="T1" fmla="*/ 0 h 3240"/>
              <a:gd name="T2" fmla="*/ 4601 w 4601"/>
              <a:gd name="T3" fmla="*/ 0 h 3240"/>
              <a:gd name="T4" fmla="*/ 4601 w 4601"/>
              <a:gd name="T5" fmla="*/ 2250 h 3240"/>
              <a:gd name="T6" fmla="*/ 2846 w 4601"/>
              <a:gd name="T7" fmla="*/ 3240 h 3240"/>
              <a:gd name="T8" fmla="*/ 945 w 4601"/>
              <a:gd name="T9" fmla="*/ 3240 h 3240"/>
              <a:gd name="T10" fmla="*/ 0 w 4601"/>
              <a:gd name="T11" fmla="*/ 1563 h 3240"/>
              <a:gd name="T12" fmla="*/ 2771 w 4601"/>
              <a:gd name="T13" fmla="*/ 0 h 3240"/>
              <a:gd name="T14" fmla="*/ 2771 w 4601"/>
              <a:gd name="T15" fmla="*/ 0 h 3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1" h="3240">
                <a:moveTo>
                  <a:pt x="2771" y="0"/>
                </a:moveTo>
                <a:lnTo>
                  <a:pt x="4601" y="0"/>
                </a:lnTo>
                <a:lnTo>
                  <a:pt x="4601" y="2250"/>
                </a:lnTo>
                <a:lnTo>
                  <a:pt x="2846" y="3240"/>
                </a:lnTo>
                <a:lnTo>
                  <a:pt x="945" y="3240"/>
                </a:lnTo>
                <a:lnTo>
                  <a:pt x="0" y="1563"/>
                </a:lnTo>
                <a:lnTo>
                  <a:pt x="2771" y="0"/>
                </a:lnTo>
                <a:lnTo>
                  <a:pt x="2771"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2" name="Titre 1"/>
          <p:cNvSpPr>
            <a:spLocks noGrp="1"/>
          </p:cNvSpPr>
          <p:nvPr>
            <p:ph type="ctrTitle" hasCustomPrompt="1"/>
          </p:nvPr>
        </p:nvSpPr>
        <p:spPr>
          <a:xfrm>
            <a:off x="3851920" y="1563638"/>
            <a:ext cx="4680520" cy="2232248"/>
          </a:xfrm>
          <a:prstGeom prst="rect">
            <a:avLst/>
          </a:prstGeom>
        </p:spPr>
        <p:txBody>
          <a:bodyPr>
            <a:normAutofit/>
          </a:bodyPr>
          <a:lstStyle>
            <a:lvl1pPr>
              <a:lnSpc>
                <a:spcPct val="90000"/>
              </a:lnSpc>
              <a:defRPr sz="3600" b="1" u="none" normalizeH="0" baseline="0">
                <a:solidFill>
                  <a:schemeClr val="tx1"/>
                </a:solidFill>
              </a:defRPr>
            </a:lvl1pPr>
          </a:lstStyle>
          <a:p>
            <a:r>
              <a:rPr lang="en-GB" dirty="0"/>
              <a:t>Insert a cover</a:t>
            </a:r>
            <a:br>
              <a:rPr lang="en-GB" dirty="0"/>
            </a:br>
            <a:r>
              <a:rPr lang="en-GB" dirty="0"/>
              <a:t>title here</a:t>
            </a:r>
            <a:br>
              <a:rPr lang="en-GB" dirty="0"/>
            </a:br>
            <a:r>
              <a:rPr lang="en-GB" dirty="0"/>
              <a:t>over 4 lines</a:t>
            </a:r>
            <a:br>
              <a:rPr lang="en-GB" dirty="0"/>
            </a:br>
            <a:r>
              <a:rPr lang="en-GB" dirty="0"/>
              <a:t>max</a:t>
            </a:r>
          </a:p>
        </p:txBody>
      </p:sp>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282" y="278606"/>
            <a:ext cx="546418" cy="149719"/>
          </a:xfrm>
          <a:prstGeom prst="rect">
            <a:avLst/>
          </a:prstGeom>
        </p:spPr>
      </p:pic>
    </p:spTree>
    <p:extLst>
      <p:ext uri="{BB962C8B-B14F-4D97-AF65-F5344CB8AC3E}">
        <p14:creationId xmlns:p14="http://schemas.microsoft.com/office/powerpoint/2010/main" val="114675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8"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latin typeface="+mj-lt"/>
              </a:defRPr>
            </a:lvl1pPr>
          </a:lstStyle>
          <a:p>
            <a:pPr lvl="0"/>
            <a:r>
              <a:rPr lang="en-GB" dirty="0"/>
              <a:t>00.0</a:t>
            </a:r>
          </a:p>
        </p:txBody>
      </p:sp>
      <p:sp>
        <p:nvSpPr>
          <p:cNvPr id="15" name="Espace réservé du numéro de diapositive 14"/>
          <p:cNvSpPr>
            <a:spLocks noGrp="1"/>
          </p:cNvSpPr>
          <p:nvPr>
            <p:ph type="sldNum" sz="quarter" idx="16"/>
          </p:nvPr>
        </p:nvSpPr>
        <p:spPr/>
        <p:txBody>
          <a:bodyPr/>
          <a:lstStyle/>
          <a:p>
            <a:fld id="{B6CBC9F8-C3DB-428A-A32C-EF1197444D30}" type="slidenum">
              <a:rPr lang="en-GB" smtClean="0"/>
              <a:pPr/>
              <a:t>‹#›</a:t>
            </a:fld>
            <a:endParaRPr lang="en-GB"/>
          </a:p>
        </p:txBody>
      </p:sp>
      <p:sp>
        <p:nvSpPr>
          <p:cNvPr id="2" name="Titre 1"/>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4" name="Espace réservé de la date 3"/>
          <p:cNvSpPr>
            <a:spLocks noGrp="1"/>
          </p:cNvSpPr>
          <p:nvPr>
            <p:ph type="dt" sz="half" idx="17"/>
          </p:nvPr>
        </p:nvSpPr>
        <p:spPr/>
        <p:txBody>
          <a:bodyPr/>
          <a:lstStyle/>
          <a:p>
            <a:pPr>
              <a:tabLst>
                <a:tab pos="693738" algn="l"/>
              </a:tabLst>
            </a:pPr>
            <a:fld id="{9FB52A4D-8D9C-4E0A-A792-F5A1B50C3EA0}" type="datetime1">
              <a:rPr lang="en-GB" smtClean="0"/>
              <a:t>28/06/2017</a:t>
            </a:fld>
            <a:r>
              <a:rPr lang="en-GB"/>
              <a:t>	© Valtech</a:t>
            </a:r>
          </a:p>
        </p:txBody>
      </p:sp>
    </p:spTree>
    <p:extLst>
      <p:ext uri="{BB962C8B-B14F-4D97-AF65-F5344CB8AC3E}">
        <p14:creationId xmlns:p14="http://schemas.microsoft.com/office/powerpoint/2010/main" val="334891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3568" y="1200151"/>
            <a:ext cx="3744416" cy="3394472"/>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8"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latin typeface="+mj-lt"/>
              </a:defRPr>
            </a:lvl1pPr>
          </a:lstStyle>
          <a:p>
            <a:pPr lvl="0"/>
            <a:r>
              <a:rPr lang="en-GB" dirty="0"/>
              <a:t>00.0</a:t>
            </a:r>
          </a:p>
        </p:txBody>
      </p:sp>
      <p:sp>
        <p:nvSpPr>
          <p:cNvPr id="15" name="Espace réservé du numéro de diapositive 14"/>
          <p:cNvSpPr>
            <a:spLocks noGrp="1"/>
          </p:cNvSpPr>
          <p:nvPr>
            <p:ph type="sldNum" sz="quarter" idx="16"/>
          </p:nvPr>
        </p:nvSpPr>
        <p:spPr/>
        <p:txBody>
          <a:bodyPr/>
          <a:lstStyle/>
          <a:p>
            <a:fld id="{B6CBC9F8-C3DB-428A-A32C-EF1197444D30}" type="slidenum">
              <a:rPr lang="en-GB" smtClean="0"/>
              <a:pPr/>
              <a:t>‹#›</a:t>
            </a:fld>
            <a:endParaRPr lang="en-GB"/>
          </a:p>
        </p:txBody>
      </p:sp>
      <p:sp>
        <p:nvSpPr>
          <p:cNvPr id="10" name="Espace réservé du contenu 2"/>
          <p:cNvSpPr>
            <a:spLocks noGrp="1"/>
          </p:cNvSpPr>
          <p:nvPr>
            <p:ph idx="17"/>
          </p:nvPr>
        </p:nvSpPr>
        <p:spPr>
          <a:xfrm>
            <a:off x="4716016" y="1200151"/>
            <a:ext cx="3744416" cy="3394472"/>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2" name="Titre 1"/>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4" name="Espace réservé de la date 3"/>
          <p:cNvSpPr>
            <a:spLocks noGrp="1"/>
          </p:cNvSpPr>
          <p:nvPr>
            <p:ph type="dt" sz="half" idx="18"/>
          </p:nvPr>
        </p:nvSpPr>
        <p:spPr/>
        <p:txBody>
          <a:bodyPr/>
          <a:lstStyle/>
          <a:p>
            <a:pPr>
              <a:tabLst>
                <a:tab pos="693738" algn="l"/>
              </a:tabLst>
            </a:pPr>
            <a:fld id="{EBB3F387-1D19-47B8-9BEF-C5D85D80E558}" type="datetime1">
              <a:rPr lang="en-GB" smtClean="0"/>
              <a:t>28/06/2017</a:t>
            </a:fld>
            <a:r>
              <a:rPr lang="en-GB"/>
              <a:t>	© Valtech</a:t>
            </a:r>
          </a:p>
        </p:txBody>
      </p:sp>
    </p:spTree>
    <p:extLst>
      <p:ext uri="{BB962C8B-B14F-4D97-AF65-F5344CB8AC3E}">
        <p14:creationId xmlns:p14="http://schemas.microsoft.com/office/powerpoint/2010/main" val="3817538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Texts">
    <p:spTree>
      <p:nvGrpSpPr>
        <p:cNvPr id="1" name=""/>
        <p:cNvGrpSpPr/>
        <p:nvPr/>
      </p:nvGrpSpPr>
      <p:grpSpPr>
        <a:xfrm>
          <a:off x="0" y="0"/>
          <a:ext cx="0" cy="0"/>
          <a:chOff x="0" y="0"/>
          <a:chExt cx="0" cy="0"/>
        </a:xfrm>
      </p:grpSpPr>
      <p:sp>
        <p:nvSpPr>
          <p:cNvPr id="8"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latin typeface="+mj-lt"/>
              </a:defRPr>
            </a:lvl1pPr>
          </a:lstStyle>
          <a:p>
            <a:pPr lvl="0"/>
            <a:r>
              <a:rPr lang="en-GB" dirty="0"/>
              <a:t>00.0</a:t>
            </a:r>
          </a:p>
        </p:txBody>
      </p:sp>
      <p:sp>
        <p:nvSpPr>
          <p:cNvPr id="15" name="Espace réservé du numéro de diapositive 14"/>
          <p:cNvSpPr>
            <a:spLocks noGrp="1"/>
          </p:cNvSpPr>
          <p:nvPr>
            <p:ph type="sldNum" sz="quarter" idx="16"/>
          </p:nvPr>
        </p:nvSpPr>
        <p:spPr/>
        <p:txBody>
          <a:bodyPr/>
          <a:lstStyle/>
          <a:p>
            <a:fld id="{B6CBC9F8-C3DB-428A-A32C-EF1197444D30}" type="slidenum">
              <a:rPr lang="en-GB" smtClean="0"/>
              <a:pPr/>
              <a:t>‹#›</a:t>
            </a:fld>
            <a:endParaRPr lang="en-GB"/>
          </a:p>
        </p:txBody>
      </p:sp>
      <p:sp>
        <p:nvSpPr>
          <p:cNvPr id="10" name="Espace réservé du contenu 2"/>
          <p:cNvSpPr>
            <a:spLocks noGrp="1"/>
          </p:cNvSpPr>
          <p:nvPr>
            <p:ph idx="1"/>
          </p:nvPr>
        </p:nvSpPr>
        <p:spPr>
          <a:xfrm>
            <a:off x="683568" y="1200151"/>
            <a:ext cx="3744416" cy="3394472"/>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11" name="Espace réservé du contenu 2"/>
          <p:cNvSpPr>
            <a:spLocks noGrp="1"/>
          </p:cNvSpPr>
          <p:nvPr>
            <p:ph idx="17"/>
          </p:nvPr>
        </p:nvSpPr>
        <p:spPr>
          <a:xfrm>
            <a:off x="4716016" y="1200151"/>
            <a:ext cx="3744416" cy="3394472"/>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2" name="Titre 1"/>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3" name="Espace réservé de la date 2"/>
          <p:cNvSpPr>
            <a:spLocks noGrp="1"/>
          </p:cNvSpPr>
          <p:nvPr>
            <p:ph type="dt" sz="half" idx="18"/>
          </p:nvPr>
        </p:nvSpPr>
        <p:spPr/>
        <p:txBody>
          <a:bodyPr/>
          <a:lstStyle/>
          <a:p>
            <a:pPr>
              <a:tabLst>
                <a:tab pos="693738" algn="l"/>
              </a:tabLst>
            </a:pPr>
            <a:fld id="{3E476F7A-9502-4222-8EAC-19787B496A43}" type="datetime1">
              <a:rPr lang="en-GB" smtClean="0"/>
              <a:t>28/06/2017</a:t>
            </a:fld>
            <a:r>
              <a:rPr lang="en-GB"/>
              <a:t>	© Valtech</a:t>
            </a:r>
          </a:p>
        </p:txBody>
      </p:sp>
    </p:spTree>
    <p:extLst>
      <p:ext uri="{BB962C8B-B14F-4D97-AF65-F5344CB8AC3E}">
        <p14:creationId xmlns:p14="http://schemas.microsoft.com/office/powerpoint/2010/main" val="192132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message Gradiant">
    <p:bg>
      <p:bgPr>
        <a:solidFill>
          <a:schemeClr val="accent1"/>
        </a:solidFill>
        <a:effectLst/>
      </p:bgPr>
    </p:bg>
    <p:spTree>
      <p:nvGrpSpPr>
        <p:cNvPr id="1" name=""/>
        <p:cNvGrpSpPr/>
        <p:nvPr/>
      </p:nvGrpSpPr>
      <p:grpSpPr>
        <a:xfrm>
          <a:off x="0" y="0"/>
          <a:ext cx="0" cy="0"/>
          <a:chOff x="0" y="0"/>
          <a:chExt cx="0" cy="0"/>
        </a:xfrm>
      </p:grpSpPr>
      <p:sp>
        <p:nvSpPr>
          <p:cNvPr id="21" name="Freeform 17"/>
          <p:cNvSpPr>
            <a:spLocks/>
          </p:cNvSpPr>
          <p:nvPr userDrawn="1"/>
        </p:nvSpPr>
        <p:spPr bwMode="ltGray">
          <a:xfrm>
            <a:off x="1841500" y="0"/>
            <a:ext cx="7304088" cy="5143500"/>
          </a:xfrm>
          <a:custGeom>
            <a:avLst/>
            <a:gdLst>
              <a:gd name="T0" fmla="*/ 2771 w 4601"/>
              <a:gd name="T1" fmla="*/ 0 h 3240"/>
              <a:gd name="T2" fmla="*/ 4601 w 4601"/>
              <a:gd name="T3" fmla="*/ 0 h 3240"/>
              <a:gd name="T4" fmla="*/ 4601 w 4601"/>
              <a:gd name="T5" fmla="*/ 2250 h 3240"/>
              <a:gd name="T6" fmla="*/ 2846 w 4601"/>
              <a:gd name="T7" fmla="*/ 3240 h 3240"/>
              <a:gd name="T8" fmla="*/ 945 w 4601"/>
              <a:gd name="T9" fmla="*/ 3240 h 3240"/>
              <a:gd name="T10" fmla="*/ 0 w 4601"/>
              <a:gd name="T11" fmla="*/ 1563 h 3240"/>
              <a:gd name="T12" fmla="*/ 2771 w 4601"/>
              <a:gd name="T13" fmla="*/ 0 h 3240"/>
              <a:gd name="T14" fmla="*/ 2771 w 4601"/>
              <a:gd name="T15" fmla="*/ 0 h 3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1" h="3240">
                <a:moveTo>
                  <a:pt x="2771" y="0"/>
                </a:moveTo>
                <a:lnTo>
                  <a:pt x="4601" y="0"/>
                </a:lnTo>
                <a:lnTo>
                  <a:pt x="4601" y="2250"/>
                </a:lnTo>
                <a:lnTo>
                  <a:pt x="2846" y="3240"/>
                </a:lnTo>
                <a:lnTo>
                  <a:pt x="945" y="3240"/>
                </a:lnTo>
                <a:lnTo>
                  <a:pt x="0" y="1563"/>
                </a:lnTo>
                <a:lnTo>
                  <a:pt x="2771" y="0"/>
                </a:lnTo>
                <a:lnTo>
                  <a:pt x="2771"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6" name="Espace réservé du numéro de diapositive 5"/>
          <p:cNvSpPr>
            <a:spLocks noGrp="1"/>
          </p:cNvSpPr>
          <p:nvPr>
            <p:ph type="sldNum" sz="quarter" idx="12"/>
          </p:nvPr>
        </p:nvSpPr>
        <p:spPr/>
        <p:txBody>
          <a:bodyPr/>
          <a:lstStyle>
            <a:lvl1pPr>
              <a:defRPr>
                <a:solidFill>
                  <a:schemeClr val="accent1">
                    <a:lumMod val="20000"/>
                    <a:lumOff val="80000"/>
                  </a:schemeClr>
                </a:solidFill>
              </a:defRPr>
            </a:lvl1pPr>
          </a:lstStyle>
          <a:p>
            <a:fld id="{B6CBC9F8-C3DB-428A-A32C-EF1197444D30}" type="slidenum">
              <a:rPr lang="en-GB" smtClean="0"/>
              <a:pPr/>
              <a:t>‹#›</a:t>
            </a:fld>
            <a:endParaRPr lang="en-GB"/>
          </a:p>
        </p:txBody>
      </p:sp>
      <p:sp>
        <p:nvSpPr>
          <p:cNvPr id="7" name="Espace réservé du texte 6"/>
          <p:cNvSpPr>
            <a:spLocks noGrp="1"/>
          </p:cNvSpPr>
          <p:nvPr>
            <p:ph type="body" sz="quarter" idx="13" hasCustomPrompt="1"/>
          </p:nvPr>
        </p:nvSpPr>
        <p:spPr>
          <a:xfrm>
            <a:off x="899592" y="2026986"/>
            <a:ext cx="6265192" cy="1089529"/>
          </a:xfrm>
        </p:spPr>
        <p:txBody>
          <a:bodyPr anchor="ctr">
            <a:spAutoFit/>
          </a:bodyPr>
          <a:lstStyle>
            <a:lvl1pPr marL="0" indent="0">
              <a:buNone/>
              <a:defRPr sz="3600" b="1" baseline="0">
                <a:solidFill>
                  <a:schemeClr val="bg1"/>
                </a:solidFill>
                <a:latin typeface="+mj-lt"/>
              </a:defRPr>
            </a:lvl1pPr>
          </a:lstStyle>
          <a:p>
            <a:pPr lvl="0"/>
            <a:r>
              <a:rPr lang="fr-FR" dirty="0"/>
              <a:t>Insert</a:t>
            </a:r>
            <a:br>
              <a:rPr lang="fr-FR" dirty="0"/>
            </a:br>
            <a:r>
              <a:rPr lang="fr-FR" dirty="0" err="1"/>
              <a:t>your</a:t>
            </a:r>
            <a:r>
              <a:rPr lang="fr-FR" dirty="0"/>
              <a:t> </a:t>
            </a:r>
            <a:r>
              <a:rPr lang="fr-FR" dirty="0" err="1"/>
              <a:t>text</a:t>
            </a:r>
            <a:r>
              <a:rPr lang="fr-FR" dirty="0"/>
              <a:t> </a:t>
            </a:r>
            <a:r>
              <a:rPr lang="fr-FR" dirty="0" err="1"/>
              <a:t>here</a:t>
            </a:r>
            <a:endParaRPr lang="en-GB" dirty="0"/>
          </a:p>
        </p:txBody>
      </p:sp>
      <p:sp>
        <p:nvSpPr>
          <p:cNvPr id="2" name="Espace réservé de la date 1"/>
          <p:cNvSpPr>
            <a:spLocks noGrp="1"/>
          </p:cNvSpPr>
          <p:nvPr>
            <p:ph type="dt" sz="half" idx="14"/>
          </p:nvPr>
        </p:nvSpPr>
        <p:spPr/>
        <p:txBody>
          <a:bodyPr/>
          <a:lstStyle>
            <a:lvl1pPr>
              <a:defRPr>
                <a:solidFill>
                  <a:schemeClr val="accent1">
                    <a:lumMod val="20000"/>
                    <a:lumOff val="80000"/>
                  </a:schemeClr>
                </a:solidFill>
              </a:defRPr>
            </a:lvl1pPr>
          </a:lstStyle>
          <a:p>
            <a:pPr>
              <a:tabLst>
                <a:tab pos="693738" algn="l"/>
              </a:tabLst>
            </a:pPr>
            <a:fld id="{9DA4DFFC-DFC4-43D5-AA2F-43EFCE163F2D}" type="datetime1">
              <a:rPr lang="en-GB" smtClean="0"/>
              <a:t>28/06/2017</a:t>
            </a:fld>
            <a:r>
              <a:rPr lang="en-GB"/>
              <a:t>	© Valtech</a:t>
            </a:r>
          </a:p>
        </p:txBody>
      </p:sp>
    </p:spTree>
    <p:extLst>
      <p:ext uri="{BB962C8B-B14F-4D97-AF65-F5344CB8AC3E}">
        <p14:creationId xmlns:p14="http://schemas.microsoft.com/office/powerpoint/2010/main" val="65301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bg1"/>
        </a:solidFill>
        <a:effectLst/>
      </p:bgPr>
    </p:bg>
    <p:spTree>
      <p:nvGrpSpPr>
        <p:cNvPr id="1" name=""/>
        <p:cNvGrpSpPr/>
        <p:nvPr/>
      </p:nvGrpSpPr>
      <p:grpSpPr>
        <a:xfrm>
          <a:off x="0" y="0"/>
          <a:ext cx="0" cy="0"/>
          <a:chOff x="0" y="0"/>
          <a:chExt cx="0" cy="0"/>
        </a:xfrm>
      </p:grpSpPr>
      <p:sp>
        <p:nvSpPr>
          <p:cNvPr id="21" name="Freeform 17"/>
          <p:cNvSpPr>
            <a:spLocks/>
          </p:cNvSpPr>
          <p:nvPr userDrawn="1"/>
        </p:nvSpPr>
        <p:spPr bwMode="ltGray">
          <a:xfrm>
            <a:off x="1841500" y="0"/>
            <a:ext cx="7304088" cy="5143500"/>
          </a:xfrm>
          <a:custGeom>
            <a:avLst/>
            <a:gdLst>
              <a:gd name="T0" fmla="*/ 2771 w 4601"/>
              <a:gd name="T1" fmla="*/ 0 h 3240"/>
              <a:gd name="T2" fmla="*/ 4601 w 4601"/>
              <a:gd name="T3" fmla="*/ 0 h 3240"/>
              <a:gd name="T4" fmla="*/ 4601 w 4601"/>
              <a:gd name="T5" fmla="*/ 2250 h 3240"/>
              <a:gd name="T6" fmla="*/ 2846 w 4601"/>
              <a:gd name="T7" fmla="*/ 3240 h 3240"/>
              <a:gd name="T8" fmla="*/ 945 w 4601"/>
              <a:gd name="T9" fmla="*/ 3240 h 3240"/>
              <a:gd name="T10" fmla="*/ 0 w 4601"/>
              <a:gd name="T11" fmla="*/ 1563 h 3240"/>
              <a:gd name="T12" fmla="*/ 2771 w 4601"/>
              <a:gd name="T13" fmla="*/ 0 h 3240"/>
              <a:gd name="T14" fmla="*/ 2771 w 4601"/>
              <a:gd name="T15" fmla="*/ 0 h 3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1" h="3240">
                <a:moveTo>
                  <a:pt x="2771" y="0"/>
                </a:moveTo>
                <a:lnTo>
                  <a:pt x="4601" y="0"/>
                </a:lnTo>
                <a:lnTo>
                  <a:pt x="4601" y="2250"/>
                </a:lnTo>
                <a:lnTo>
                  <a:pt x="2846" y="3240"/>
                </a:lnTo>
                <a:lnTo>
                  <a:pt x="945" y="3240"/>
                </a:lnTo>
                <a:lnTo>
                  <a:pt x="0" y="1563"/>
                </a:lnTo>
                <a:lnTo>
                  <a:pt x="2771" y="0"/>
                </a:lnTo>
                <a:lnTo>
                  <a:pt x="2771"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8" name="Espace réservé du texte 2"/>
          <p:cNvSpPr>
            <a:spLocks noGrp="1"/>
          </p:cNvSpPr>
          <p:nvPr>
            <p:ph type="body" idx="1" hasCustomPrompt="1"/>
          </p:nvPr>
        </p:nvSpPr>
        <p:spPr>
          <a:xfrm rot="19860000">
            <a:off x="1584455" y="1364894"/>
            <a:ext cx="822289" cy="346249"/>
          </a:xfrm>
        </p:spPr>
        <p:txBody>
          <a:bodyPr wrap="none" lIns="0" tIns="0" rIns="0" bIns="0" anchor="b">
            <a:noAutofit/>
          </a:bodyPr>
          <a:lstStyle>
            <a:lvl1pPr marL="0" indent="0">
              <a:buNone/>
              <a:defRPr sz="2500" b="1" u="none">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00</a:t>
            </a:r>
          </a:p>
        </p:txBody>
      </p:sp>
      <p:cxnSp>
        <p:nvCxnSpPr>
          <p:cNvPr id="9" name="Connecteur droit 8"/>
          <p:cNvCxnSpPr/>
          <p:nvPr userDrawn="1"/>
        </p:nvCxnSpPr>
        <p:spPr>
          <a:xfrm rot="19860000">
            <a:off x="1734205" y="1832727"/>
            <a:ext cx="327309" cy="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4" name="Espace réservé du texte 3"/>
          <p:cNvSpPr>
            <a:spLocks noGrp="1"/>
          </p:cNvSpPr>
          <p:nvPr>
            <p:ph type="body" sz="quarter" idx="13" hasCustomPrompt="1"/>
          </p:nvPr>
        </p:nvSpPr>
        <p:spPr>
          <a:xfrm rot="19860000">
            <a:off x="1739085" y="1558309"/>
            <a:ext cx="1624418" cy="276999"/>
          </a:xfrm>
        </p:spPr>
        <p:txBody>
          <a:bodyPr vert="horz" wrap="none" lIns="0" tIns="0" rIns="0" bIns="0" rtlCol="0" anchor="b">
            <a:noAutofit/>
          </a:bodyPr>
          <a:lstStyle>
            <a:lvl1pPr marL="92075" indent="-92075">
              <a:buNone/>
              <a:defRPr lang="fr-FR" sz="2000" b="1" u="none" dirty="0" smtClean="0">
                <a:solidFill>
                  <a:schemeClr val="accent1"/>
                </a:solidFill>
                <a:latin typeface="+mj-lt"/>
              </a:defRPr>
            </a:lvl1pPr>
            <a:lvl2pPr>
              <a:defRPr lang="fr-FR" sz="1800" dirty="0" smtClean="0">
                <a:solidFill>
                  <a:schemeClr val="tx1">
                    <a:tint val="75000"/>
                  </a:schemeClr>
                </a:solidFill>
              </a:defRPr>
            </a:lvl2pPr>
            <a:lvl3pPr>
              <a:defRPr lang="fr-FR" sz="1600" dirty="0" smtClean="0">
                <a:solidFill>
                  <a:schemeClr val="tx1">
                    <a:tint val="75000"/>
                  </a:schemeClr>
                </a:solidFill>
              </a:defRPr>
            </a:lvl3pPr>
            <a:lvl4pPr>
              <a:defRPr lang="fr-FR" sz="1400" dirty="0" smtClean="0">
                <a:solidFill>
                  <a:schemeClr val="tx1">
                    <a:tint val="75000"/>
                  </a:schemeClr>
                </a:solidFill>
              </a:defRPr>
            </a:lvl4pPr>
            <a:lvl5pPr>
              <a:defRPr lang="fr-FR" sz="1400" dirty="0">
                <a:solidFill>
                  <a:schemeClr val="tx1">
                    <a:tint val="75000"/>
                  </a:schemeClr>
                </a:solidFill>
              </a:defRPr>
            </a:lvl5pPr>
          </a:lstStyle>
          <a:p>
            <a:pPr marL="0" lvl="0" indent="0"/>
            <a:r>
              <a:rPr lang="en-GB" dirty="0"/>
              <a:t>summary</a:t>
            </a:r>
          </a:p>
        </p:txBody>
      </p:sp>
      <p:sp>
        <p:nvSpPr>
          <p:cNvPr id="19" name="Espace réservé du texte 18"/>
          <p:cNvSpPr>
            <a:spLocks noGrp="1"/>
          </p:cNvSpPr>
          <p:nvPr>
            <p:ph type="body" sz="quarter" idx="14" hasCustomPrompt="1"/>
          </p:nvPr>
        </p:nvSpPr>
        <p:spPr>
          <a:xfrm rot="19860000">
            <a:off x="3054282" y="922624"/>
            <a:ext cx="4554602" cy="2968386"/>
          </a:xfrm>
        </p:spPr>
        <p:txBody>
          <a:bodyPr lIns="0"/>
          <a:lstStyle>
            <a:lvl1pPr marL="0" indent="0">
              <a:spcBef>
                <a:spcPts val="800"/>
              </a:spcBef>
              <a:buFont typeface="Arial" panose="020B0604020202020204" pitchFamily="34" charset="0"/>
              <a:buNone/>
              <a:tabLst/>
              <a:defRPr sz="2300" b="1" baseline="0">
                <a:solidFill>
                  <a:schemeClr val="tx1"/>
                </a:solidFill>
                <a:latin typeface="+mj-lt"/>
              </a:defRPr>
            </a:lvl1pPr>
            <a:lvl2pPr marL="98425" indent="0">
              <a:buFont typeface="Arial" panose="020B0604020202020204" pitchFamily="34" charset="0"/>
              <a:buNone/>
              <a:defRPr sz="2500" b="1">
                <a:solidFill>
                  <a:schemeClr val="bg1"/>
                </a:solidFill>
              </a:defRPr>
            </a:lvl2pPr>
            <a:lvl3pPr marL="312738" indent="0">
              <a:buFont typeface="Arial" panose="020B0604020202020204" pitchFamily="34" charset="0"/>
              <a:buNone/>
              <a:defRPr sz="2500" b="1">
                <a:solidFill>
                  <a:schemeClr val="bg1"/>
                </a:solidFill>
              </a:defRPr>
            </a:lvl3pPr>
            <a:lvl4pPr marL="487362" indent="0">
              <a:buFont typeface="Arial" panose="020B0604020202020204" pitchFamily="34" charset="0"/>
              <a:buNone/>
              <a:defRPr sz="2500" b="1">
                <a:solidFill>
                  <a:schemeClr val="bg1"/>
                </a:solidFill>
              </a:defRPr>
            </a:lvl4pPr>
            <a:lvl5pPr marL="669925" indent="0">
              <a:buFont typeface="Arial" panose="020B0604020202020204" pitchFamily="34" charset="0"/>
              <a:buNone/>
              <a:defRPr sz="2500" b="1">
                <a:solidFill>
                  <a:schemeClr val="bg1"/>
                </a:solidFill>
              </a:defRPr>
            </a:lvl5pPr>
          </a:lstStyle>
          <a:p>
            <a:pPr lvl="0"/>
            <a:r>
              <a:rPr lang="en-GB" dirty="0"/>
              <a:t>chapter title</a:t>
            </a:r>
          </a:p>
        </p:txBody>
      </p:sp>
      <p:sp>
        <p:nvSpPr>
          <p:cNvPr id="25" name="Espace réservé du texte 24"/>
          <p:cNvSpPr>
            <a:spLocks noGrp="1"/>
          </p:cNvSpPr>
          <p:nvPr>
            <p:ph type="body" sz="quarter" idx="15" hasCustomPrompt="1"/>
          </p:nvPr>
        </p:nvSpPr>
        <p:spPr>
          <a:xfrm rot="19860000">
            <a:off x="2707838" y="2198528"/>
            <a:ext cx="647303" cy="2970000"/>
          </a:xfrm>
        </p:spPr>
        <p:txBody>
          <a:bodyPr/>
          <a:lstStyle>
            <a:lvl1pPr marL="0" indent="0">
              <a:spcBef>
                <a:spcPts val="800"/>
              </a:spcBef>
              <a:buFont typeface="Arial" panose="020B0604020202020204" pitchFamily="34" charset="0"/>
              <a:buNone/>
              <a:defRPr sz="2300" b="1" u="sng">
                <a:solidFill>
                  <a:schemeClr val="tx1"/>
                </a:solidFill>
                <a:latin typeface="+mj-lt"/>
              </a:defRPr>
            </a:lvl1pPr>
            <a:lvl2pPr marL="98425" indent="0">
              <a:buFont typeface="Arial" panose="020B0604020202020204" pitchFamily="34" charset="0"/>
              <a:buNone/>
              <a:defRPr/>
            </a:lvl2pPr>
            <a:lvl3pPr marL="312738" indent="0">
              <a:buFont typeface="Arial" panose="020B0604020202020204" pitchFamily="34" charset="0"/>
              <a:buNone/>
              <a:defRPr/>
            </a:lvl3pPr>
            <a:lvl4pPr marL="487362" indent="0">
              <a:buFont typeface="Arial" panose="020B0604020202020204" pitchFamily="34" charset="0"/>
              <a:buNone/>
              <a:defRPr/>
            </a:lvl4pPr>
            <a:lvl5pPr marL="669925" indent="0">
              <a:buFont typeface="Arial" panose="020B0604020202020204" pitchFamily="34" charset="0"/>
              <a:buNone/>
              <a:defRPr/>
            </a:lvl5pPr>
          </a:lstStyle>
          <a:p>
            <a:pPr lvl="0"/>
            <a:r>
              <a:rPr lang="en-GB" dirty="0"/>
              <a:t>01</a:t>
            </a:r>
          </a:p>
        </p:txBody>
      </p:sp>
    </p:spTree>
    <p:extLst>
      <p:ext uri="{BB962C8B-B14F-4D97-AF65-F5344CB8AC3E}">
        <p14:creationId xmlns:p14="http://schemas.microsoft.com/office/powerpoint/2010/main" val="100953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pter - Basic Mode">
    <p:bg>
      <p:bgPr>
        <a:solidFill>
          <a:schemeClr val="bg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idx="1" hasCustomPrompt="1"/>
          </p:nvPr>
        </p:nvSpPr>
        <p:spPr>
          <a:xfrm rot="19860000">
            <a:off x="1886317" y="2102570"/>
            <a:ext cx="896600" cy="346249"/>
          </a:xfrm>
        </p:spPr>
        <p:txBody>
          <a:bodyPr wrap="none" lIns="0" tIns="0" rIns="0" bIns="0" anchor="b">
            <a:noAutofit/>
          </a:bodyPr>
          <a:lstStyle>
            <a:lvl1pPr marL="0" indent="0">
              <a:buNone/>
              <a:defRPr sz="2500" b="1" u="none">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00</a:t>
            </a:r>
          </a:p>
        </p:txBody>
      </p:sp>
      <p:sp>
        <p:nvSpPr>
          <p:cNvPr id="11" name="Freeform 6"/>
          <p:cNvSpPr>
            <a:spLocks noEditPoints="1"/>
          </p:cNvSpPr>
          <p:nvPr userDrawn="1"/>
        </p:nvSpPr>
        <p:spPr bwMode="ltGray">
          <a:xfrm>
            <a:off x="2279280" y="0"/>
            <a:ext cx="6864720" cy="5143500"/>
          </a:xfrm>
          <a:custGeom>
            <a:avLst/>
            <a:gdLst>
              <a:gd name="T0" fmla="*/ 10620 w 13620"/>
              <a:gd name="T1" fmla="*/ 10205 h 10205"/>
              <a:gd name="T2" fmla="*/ 13620 w 13620"/>
              <a:gd name="T3" fmla="*/ 8516 h 10205"/>
              <a:gd name="T4" fmla="*/ 13620 w 13620"/>
              <a:gd name="T5" fmla="*/ 7599 h 10205"/>
              <a:gd name="T6" fmla="*/ 8988 w 13620"/>
              <a:gd name="T7" fmla="*/ 10205 h 10205"/>
              <a:gd name="T8" fmla="*/ 10620 w 13620"/>
              <a:gd name="T9" fmla="*/ 10205 h 10205"/>
              <a:gd name="T10" fmla="*/ 11159 w 13620"/>
              <a:gd name="T11" fmla="*/ 0 h 10205"/>
              <a:gd name="T12" fmla="*/ 0 w 13620"/>
              <a:gd name="T13" fmla="*/ 6281 h 10205"/>
              <a:gd name="T14" fmla="*/ 392 w 13620"/>
              <a:gd name="T15" fmla="*/ 6978 h 10205"/>
              <a:gd name="T16" fmla="*/ 12791 w 13620"/>
              <a:gd name="T17" fmla="*/ 0 h 10205"/>
              <a:gd name="T18" fmla="*/ 11159 w 13620"/>
              <a:gd name="T19" fmla="*/ 0 h 10205"/>
              <a:gd name="T20" fmla="*/ 7427 w 13620"/>
              <a:gd name="T21" fmla="*/ 10205 h 10205"/>
              <a:gd name="T22" fmla="*/ 13620 w 13620"/>
              <a:gd name="T23" fmla="*/ 6720 h 10205"/>
              <a:gd name="T24" fmla="*/ 13620 w 13620"/>
              <a:gd name="T25" fmla="*/ 5801 h 10205"/>
              <a:gd name="T26" fmla="*/ 5797 w 13620"/>
              <a:gd name="T27" fmla="*/ 10205 h 10205"/>
              <a:gd name="T28" fmla="*/ 7427 w 13620"/>
              <a:gd name="T29" fmla="*/ 10205 h 10205"/>
              <a:gd name="T30" fmla="*/ 4236 w 13620"/>
              <a:gd name="T31" fmla="*/ 10205 h 10205"/>
              <a:gd name="T32" fmla="*/ 13620 w 13620"/>
              <a:gd name="T33" fmla="*/ 4923 h 10205"/>
              <a:gd name="T34" fmla="*/ 13620 w 13620"/>
              <a:gd name="T35" fmla="*/ 4006 h 10205"/>
              <a:gd name="T36" fmla="*/ 2603 w 13620"/>
              <a:gd name="T37" fmla="*/ 10205 h 10205"/>
              <a:gd name="T38" fmla="*/ 4236 w 13620"/>
              <a:gd name="T39" fmla="*/ 10205 h 10205"/>
              <a:gd name="T40" fmla="*/ 768 w 13620"/>
              <a:gd name="T41" fmla="*/ 7644 h 10205"/>
              <a:gd name="T42" fmla="*/ 1160 w 13620"/>
              <a:gd name="T43" fmla="*/ 8341 h 10205"/>
              <a:gd name="T44" fmla="*/ 13620 w 13620"/>
              <a:gd name="T45" fmla="*/ 1330 h 10205"/>
              <a:gd name="T46" fmla="*/ 13620 w 13620"/>
              <a:gd name="T47" fmla="*/ 411 h 10205"/>
              <a:gd name="T48" fmla="*/ 768 w 13620"/>
              <a:gd name="T49" fmla="*/ 7644 h 10205"/>
              <a:gd name="T50" fmla="*/ 1928 w 13620"/>
              <a:gd name="T51" fmla="*/ 9706 h 10205"/>
              <a:gd name="T52" fmla="*/ 13620 w 13620"/>
              <a:gd name="T53" fmla="*/ 3127 h 10205"/>
              <a:gd name="T54" fmla="*/ 13620 w 13620"/>
              <a:gd name="T55" fmla="*/ 2208 h 10205"/>
              <a:gd name="T56" fmla="*/ 1536 w 13620"/>
              <a:gd name="T57" fmla="*/ 9009 h 10205"/>
              <a:gd name="T58" fmla="*/ 1928 w 13620"/>
              <a:gd name="T59" fmla="*/ 9706 h 10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20" h="10205">
                <a:moveTo>
                  <a:pt x="10620" y="10205"/>
                </a:moveTo>
                <a:lnTo>
                  <a:pt x="13620" y="8516"/>
                </a:lnTo>
                <a:lnTo>
                  <a:pt x="13620" y="7599"/>
                </a:lnTo>
                <a:lnTo>
                  <a:pt x="8988" y="10205"/>
                </a:lnTo>
                <a:lnTo>
                  <a:pt x="10620" y="10205"/>
                </a:lnTo>
                <a:close/>
                <a:moveTo>
                  <a:pt x="11159" y="0"/>
                </a:moveTo>
                <a:lnTo>
                  <a:pt x="0" y="6281"/>
                </a:lnTo>
                <a:lnTo>
                  <a:pt x="392" y="6978"/>
                </a:lnTo>
                <a:lnTo>
                  <a:pt x="12791" y="0"/>
                </a:lnTo>
                <a:lnTo>
                  <a:pt x="11159" y="0"/>
                </a:lnTo>
                <a:close/>
                <a:moveTo>
                  <a:pt x="7427" y="10205"/>
                </a:moveTo>
                <a:lnTo>
                  <a:pt x="13620" y="6720"/>
                </a:lnTo>
                <a:lnTo>
                  <a:pt x="13620" y="5801"/>
                </a:lnTo>
                <a:lnTo>
                  <a:pt x="5797" y="10205"/>
                </a:lnTo>
                <a:lnTo>
                  <a:pt x="7427" y="10205"/>
                </a:lnTo>
                <a:close/>
                <a:moveTo>
                  <a:pt x="4236" y="10205"/>
                </a:moveTo>
                <a:lnTo>
                  <a:pt x="13620" y="4923"/>
                </a:lnTo>
                <a:lnTo>
                  <a:pt x="13620" y="4006"/>
                </a:lnTo>
                <a:lnTo>
                  <a:pt x="2603" y="10205"/>
                </a:lnTo>
                <a:lnTo>
                  <a:pt x="4236" y="10205"/>
                </a:lnTo>
                <a:close/>
                <a:moveTo>
                  <a:pt x="768" y="7644"/>
                </a:moveTo>
                <a:lnTo>
                  <a:pt x="1160" y="8341"/>
                </a:lnTo>
                <a:lnTo>
                  <a:pt x="13620" y="1330"/>
                </a:lnTo>
                <a:lnTo>
                  <a:pt x="13620" y="411"/>
                </a:lnTo>
                <a:lnTo>
                  <a:pt x="768" y="7644"/>
                </a:lnTo>
                <a:close/>
                <a:moveTo>
                  <a:pt x="1928" y="9706"/>
                </a:moveTo>
                <a:lnTo>
                  <a:pt x="13620" y="3127"/>
                </a:lnTo>
                <a:lnTo>
                  <a:pt x="13620" y="2208"/>
                </a:lnTo>
                <a:lnTo>
                  <a:pt x="1536" y="9009"/>
                </a:lnTo>
                <a:lnTo>
                  <a:pt x="1928" y="970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2" name="Titre 1"/>
          <p:cNvSpPr>
            <a:spLocks noGrp="1"/>
          </p:cNvSpPr>
          <p:nvPr>
            <p:ph type="title" hasCustomPrompt="1"/>
          </p:nvPr>
        </p:nvSpPr>
        <p:spPr>
          <a:xfrm rot="19849320">
            <a:off x="2027530" y="903195"/>
            <a:ext cx="6486091" cy="1791976"/>
          </a:xfrm>
          <a:prstGeom prst="rect">
            <a:avLst/>
          </a:prstGeom>
        </p:spPr>
        <p:txBody>
          <a:bodyPr anchor="t"/>
          <a:lstStyle>
            <a:lvl1pPr algn="l">
              <a:lnSpc>
                <a:spcPct val="114000"/>
              </a:lnSpc>
              <a:spcBef>
                <a:spcPts val="0"/>
              </a:spcBef>
              <a:defRPr sz="4550" b="1" cap="none" baseline="0">
                <a:solidFill>
                  <a:schemeClr val="accent1"/>
                </a:solidFill>
              </a:defRPr>
            </a:lvl1pPr>
          </a:lstStyle>
          <a:p>
            <a:r>
              <a:rPr lang="en-GB" dirty="0"/>
              <a:t>Chapter Title</a:t>
            </a:r>
            <a:br>
              <a:rPr lang="en-GB" dirty="0"/>
            </a:br>
            <a:r>
              <a:rPr lang="en-GB" dirty="0"/>
              <a:t>2 lines</a:t>
            </a:r>
          </a:p>
        </p:txBody>
      </p:sp>
      <p:sp>
        <p:nvSpPr>
          <p:cNvPr id="13" name="Espace réservé du texte 12"/>
          <p:cNvSpPr>
            <a:spLocks noGrp="1"/>
          </p:cNvSpPr>
          <p:nvPr>
            <p:ph type="body" sz="quarter" idx="10" hasCustomPrompt="1"/>
          </p:nvPr>
        </p:nvSpPr>
        <p:spPr>
          <a:xfrm rot="19860000">
            <a:off x="2555139" y="2683726"/>
            <a:ext cx="6465248" cy="215552"/>
          </a:xfrm>
        </p:spPr>
        <p:txBody>
          <a:bodyPr lIns="0" tIns="0" rIns="0" bIns="0" anchor="ctr"/>
          <a:lstStyle>
            <a:lvl1pPr marL="0" indent="0">
              <a:buNone/>
              <a:defRPr sz="1200" b="0">
                <a:solidFill>
                  <a:schemeClr val="tx1"/>
                </a:solidFill>
                <a:latin typeface="+mn-lt"/>
              </a:defRPr>
            </a:lvl1pPr>
          </a:lstStyle>
          <a:p>
            <a:pPr lvl="0"/>
            <a:r>
              <a:rPr lang="en-GB" dirty="0"/>
              <a:t>Subtitle</a:t>
            </a:r>
          </a:p>
        </p:txBody>
      </p:sp>
      <p:cxnSp>
        <p:nvCxnSpPr>
          <p:cNvPr id="15" name="Connecteur droit 14"/>
          <p:cNvCxnSpPr/>
          <p:nvPr userDrawn="1"/>
        </p:nvCxnSpPr>
        <p:spPr>
          <a:xfrm rot="19860000">
            <a:off x="2040725" y="2588416"/>
            <a:ext cx="327309" cy="0"/>
          </a:xfrm>
          <a:prstGeom prst="line">
            <a:avLst/>
          </a:prstGeom>
          <a:ln w="15875" cap="sq">
            <a:solidFill>
              <a:schemeClr val="accent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46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pter - Advanced Mode">
    <p:bg>
      <p:bgPr>
        <a:solidFill>
          <a:schemeClr val="bg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idx="1" hasCustomPrompt="1"/>
          </p:nvPr>
        </p:nvSpPr>
        <p:spPr>
          <a:xfrm rot="19860000">
            <a:off x="1886317" y="2102570"/>
            <a:ext cx="896600" cy="346249"/>
          </a:xfrm>
        </p:spPr>
        <p:txBody>
          <a:bodyPr wrap="none" lIns="0" tIns="0" rIns="0" bIns="0" anchor="b">
            <a:noAutofit/>
          </a:bodyPr>
          <a:lstStyle>
            <a:lvl1pPr marL="0" indent="0">
              <a:buNone/>
              <a:defRPr sz="2500" b="1" u="none">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00</a:t>
            </a:r>
          </a:p>
        </p:txBody>
      </p:sp>
      <p:sp>
        <p:nvSpPr>
          <p:cNvPr id="11" name="Freeform 6"/>
          <p:cNvSpPr>
            <a:spLocks noEditPoints="1"/>
          </p:cNvSpPr>
          <p:nvPr userDrawn="1"/>
        </p:nvSpPr>
        <p:spPr bwMode="ltGray">
          <a:xfrm>
            <a:off x="2279280" y="0"/>
            <a:ext cx="6864720" cy="5143500"/>
          </a:xfrm>
          <a:custGeom>
            <a:avLst/>
            <a:gdLst>
              <a:gd name="T0" fmla="*/ 10620 w 13620"/>
              <a:gd name="T1" fmla="*/ 10205 h 10205"/>
              <a:gd name="T2" fmla="*/ 13620 w 13620"/>
              <a:gd name="T3" fmla="*/ 8516 h 10205"/>
              <a:gd name="T4" fmla="*/ 13620 w 13620"/>
              <a:gd name="T5" fmla="*/ 7599 h 10205"/>
              <a:gd name="T6" fmla="*/ 8988 w 13620"/>
              <a:gd name="T7" fmla="*/ 10205 h 10205"/>
              <a:gd name="T8" fmla="*/ 10620 w 13620"/>
              <a:gd name="T9" fmla="*/ 10205 h 10205"/>
              <a:gd name="T10" fmla="*/ 11159 w 13620"/>
              <a:gd name="T11" fmla="*/ 0 h 10205"/>
              <a:gd name="T12" fmla="*/ 0 w 13620"/>
              <a:gd name="T13" fmla="*/ 6281 h 10205"/>
              <a:gd name="T14" fmla="*/ 392 w 13620"/>
              <a:gd name="T15" fmla="*/ 6978 h 10205"/>
              <a:gd name="T16" fmla="*/ 12791 w 13620"/>
              <a:gd name="T17" fmla="*/ 0 h 10205"/>
              <a:gd name="T18" fmla="*/ 11159 w 13620"/>
              <a:gd name="T19" fmla="*/ 0 h 10205"/>
              <a:gd name="T20" fmla="*/ 7427 w 13620"/>
              <a:gd name="T21" fmla="*/ 10205 h 10205"/>
              <a:gd name="T22" fmla="*/ 13620 w 13620"/>
              <a:gd name="T23" fmla="*/ 6720 h 10205"/>
              <a:gd name="T24" fmla="*/ 13620 w 13620"/>
              <a:gd name="T25" fmla="*/ 5801 h 10205"/>
              <a:gd name="T26" fmla="*/ 5797 w 13620"/>
              <a:gd name="T27" fmla="*/ 10205 h 10205"/>
              <a:gd name="T28" fmla="*/ 7427 w 13620"/>
              <a:gd name="T29" fmla="*/ 10205 h 10205"/>
              <a:gd name="T30" fmla="*/ 4236 w 13620"/>
              <a:gd name="T31" fmla="*/ 10205 h 10205"/>
              <a:gd name="T32" fmla="*/ 13620 w 13620"/>
              <a:gd name="T33" fmla="*/ 4923 h 10205"/>
              <a:gd name="T34" fmla="*/ 13620 w 13620"/>
              <a:gd name="T35" fmla="*/ 4006 h 10205"/>
              <a:gd name="T36" fmla="*/ 2603 w 13620"/>
              <a:gd name="T37" fmla="*/ 10205 h 10205"/>
              <a:gd name="T38" fmla="*/ 4236 w 13620"/>
              <a:gd name="T39" fmla="*/ 10205 h 10205"/>
              <a:gd name="T40" fmla="*/ 768 w 13620"/>
              <a:gd name="T41" fmla="*/ 7644 h 10205"/>
              <a:gd name="T42" fmla="*/ 1160 w 13620"/>
              <a:gd name="T43" fmla="*/ 8341 h 10205"/>
              <a:gd name="T44" fmla="*/ 13620 w 13620"/>
              <a:gd name="T45" fmla="*/ 1330 h 10205"/>
              <a:gd name="T46" fmla="*/ 13620 w 13620"/>
              <a:gd name="T47" fmla="*/ 411 h 10205"/>
              <a:gd name="T48" fmla="*/ 768 w 13620"/>
              <a:gd name="T49" fmla="*/ 7644 h 10205"/>
              <a:gd name="T50" fmla="*/ 1928 w 13620"/>
              <a:gd name="T51" fmla="*/ 9706 h 10205"/>
              <a:gd name="T52" fmla="*/ 13620 w 13620"/>
              <a:gd name="T53" fmla="*/ 3127 h 10205"/>
              <a:gd name="T54" fmla="*/ 13620 w 13620"/>
              <a:gd name="T55" fmla="*/ 2208 h 10205"/>
              <a:gd name="T56" fmla="*/ 1536 w 13620"/>
              <a:gd name="T57" fmla="*/ 9009 h 10205"/>
              <a:gd name="T58" fmla="*/ 1928 w 13620"/>
              <a:gd name="T59" fmla="*/ 9706 h 10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20" h="10205">
                <a:moveTo>
                  <a:pt x="10620" y="10205"/>
                </a:moveTo>
                <a:lnTo>
                  <a:pt x="13620" y="8516"/>
                </a:lnTo>
                <a:lnTo>
                  <a:pt x="13620" y="7599"/>
                </a:lnTo>
                <a:lnTo>
                  <a:pt x="8988" y="10205"/>
                </a:lnTo>
                <a:lnTo>
                  <a:pt x="10620" y="10205"/>
                </a:lnTo>
                <a:close/>
                <a:moveTo>
                  <a:pt x="11159" y="0"/>
                </a:moveTo>
                <a:lnTo>
                  <a:pt x="0" y="6281"/>
                </a:lnTo>
                <a:lnTo>
                  <a:pt x="392" y="6978"/>
                </a:lnTo>
                <a:lnTo>
                  <a:pt x="12791" y="0"/>
                </a:lnTo>
                <a:lnTo>
                  <a:pt x="11159" y="0"/>
                </a:lnTo>
                <a:close/>
                <a:moveTo>
                  <a:pt x="7427" y="10205"/>
                </a:moveTo>
                <a:lnTo>
                  <a:pt x="13620" y="6720"/>
                </a:lnTo>
                <a:lnTo>
                  <a:pt x="13620" y="5801"/>
                </a:lnTo>
                <a:lnTo>
                  <a:pt x="5797" y="10205"/>
                </a:lnTo>
                <a:lnTo>
                  <a:pt x="7427" y="10205"/>
                </a:lnTo>
                <a:close/>
                <a:moveTo>
                  <a:pt x="4236" y="10205"/>
                </a:moveTo>
                <a:lnTo>
                  <a:pt x="13620" y="4923"/>
                </a:lnTo>
                <a:lnTo>
                  <a:pt x="13620" y="4006"/>
                </a:lnTo>
                <a:lnTo>
                  <a:pt x="2603" y="10205"/>
                </a:lnTo>
                <a:lnTo>
                  <a:pt x="4236" y="10205"/>
                </a:lnTo>
                <a:close/>
                <a:moveTo>
                  <a:pt x="768" y="7644"/>
                </a:moveTo>
                <a:lnTo>
                  <a:pt x="1160" y="8341"/>
                </a:lnTo>
                <a:lnTo>
                  <a:pt x="13620" y="1330"/>
                </a:lnTo>
                <a:lnTo>
                  <a:pt x="13620" y="411"/>
                </a:lnTo>
                <a:lnTo>
                  <a:pt x="768" y="7644"/>
                </a:lnTo>
                <a:close/>
                <a:moveTo>
                  <a:pt x="1928" y="9706"/>
                </a:moveTo>
                <a:lnTo>
                  <a:pt x="13620" y="3127"/>
                </a:lnTo>
                <a:lnTo>
                  <a:pt x="13620" y="2208"/>
                </a:lnTo>
                <a:lnTo>
                  <a:pt x="1536" y="9009"/>
                </a:lnTo>
                <a:lnTo>
                  <a:pt x="1928" y="970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cxnSp>
        <p:nvCxnSpPr>
          <p:cNvPr id="15" name="Connecteur droit 14"/>
          <p:cNvCxnSpPr/>
          <p:nvPr userDrawn="1"/>
        </p:nvCxnSpPr>
        <p:spPr>
          <a:xfrm rot="19860000">
            <a:off x="2040725" y="2588416"/>
            <a:ext cx="327309" cy="0"/>
          </a:xfrm>
          <a:prstGeom prst="line">
            <a:avLst/>
          </a:prstGeom>
          <a:ln w="15875" cap="sq">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4" name="Espace réservé du texte 5"/>
          <p:cNvSpPr>
            <a:spLocks noGrp="1"/>
          </p:cNvSpPr>
          <p:nvPr>
            <p:ph type="body" sz="quarter" idx="14" hasCustomPrompt="1"/>
          </p:nvPr>
        </p:nvSpPr>
        <p:spPr>
          <a:xfrm rot="19841966">
            <a:off x="1874375" y="994937"/>
            <a:ext cx="6552000" cy="2159000"/>
          </a:xfrm>
        </p:spPr>
        <p:txBody>
          <a:bodyPr/>
          <a:lstStyle>
            <a:lvl1pPr marL="180975" indent="-180975">
              <a:lnSpc>
                <a:spcPct val="114000"/>
              </a:lnSpc>
              <a:spcBef>
                <a:spcPts val="0"/>
              </a:spcBef>
              <a:defRPr sz="4550" b="1">
                <a:latin typeface="+mj-lt"/>
              </a:defRPr>
            </a:lvl1pPr>
            <a:lvl2pPr marL="214313" indent="-214313">
              <a:spcBef>
                <a:spcPts val="2400"/>
              </a:spcBef>
              <a:buFont typeface="Helvetica LT Std" panose="020B0504020202020204" pitchFamily="34" charset="0"/>
              <a:buChar char=" "/>
              <a:defRPr sz="1200" baseline="0">
                <a:latin typeface="+mn-lt"/>
              </a:defRPr>
            </a:lvl2pPr>
          </a:lstStyle>
          <a:p>
            <a:pPr lvl="0"/>
            <a:r>
              <a:rPr lang="en-GB" dirty="0"/>
              <a:t>Chapter Title</a:t>
            </a:r>
            <a:br>
              <a:rPr lang="en-GB" dirty="0"/>
            </a:br>
            <a:r>
              <a:rPr lang="en-GB" dirty="0"/>
              <a:t>2 lines</a:t>
            </a:r>
          </a:p>
          <a:p>
            <a:pPr lvl="1"/>
            <a:r>
              <a:rPr lang="en-GB" dirty="0" err="1"/>
              <a:t>Deuxième</a:t>
            </a:r>
            <a:r>
              <a:rPr lang="en-GB" dirty="0"/>
              <a:t> </a:t>
            </a:r>
            <a:r>
              <a:rPr lang="en-GB" dirty="0" err="1"/>
              <a:t>niveau</a:t>
            </a:r>
            <a:endParaRPr lang="en-GB" dirty="0"/>
          </a:p>
        </p:txBody>
      </p:sp>
    </p:spTree>
    <p:extLst>
      <p:ext uri="{BB962C8B-B14F-4D97-AF65-F5344CB8AC3E}">
        <p14:creationId xmlns:p14="http://schemas.microsoft.com/office/powerpoint/2010/main" val="364878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12"/>
          </p:nvPr>
        </p:nvSpPr>
        <p:spPr/>
        <p:txBody>
          <a:bodyPr/>
          <a:lstStyle/>
          <a:p>
            <a:fld id="{B6CBC9F8-C3DB-428A-A32C-EF1197444D30}" type="slidenum">
              <a:rPr lang="en-GB" smtClean="0"/>
              <a:pPr/>
              <a:t>‹#›</a:t>
            </a:fld>
            <a:endParaRPr lang="en-GB"/>
          </a:p>
        </p:txBody>
      </p:sp>
      <p:sp>
        <p:nvSpPr>
          <p:cNvPr id="6"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latin typeface="+mj-lt"/>
              </a:defRPr>
            </a:lvl1pPr>
          </a:lstStyle>
          <a:p>
            <a:pPr lvl="0"/>
            <a:r>
              <a:rPr lang="en-GB" dirty="0"/>
              <a:t>00.0</a:t>
            </a:r>
          </a:p>
        </p:txBody>
      </p:sp>
      <p:sp>
        <p:nvSpPr>
          <p:cNvPr id="3" name="Titre 2"/>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2" name="Espace réservé de la date 1"/>
          <p:cNvSpPr>
            <a:spLocks noGrp="1"/>
          </p:cNvSpPr>
          <p:nvPr>
            <p:ph type="dt" sz="half" idx="14"/>
          </p:nvPr>
        </p:nvSpPr>
        <p:spPr/>
        <p:txBody>
          <a:bodyPr/>
          <a:lstStyle/>
          <a:p>
            <a:pPr>
              <a:tabLst>
                <a:tab pos="693738" algn="l"/>
              </a:tabLst>
            </a:pPr>
            <a:fld id="{9744276A-3F7B-4DC7-8146-456D6B56439F}" type="datetime1">
              <a:rPr lang="en-GB" smtClean="0"/>
              <a:t>28/06/2017</a:t>
            </a:fld>
            <a:r>
              <a:rPr lang="en-GB"/>
              <a:t>	© Valtech</a:t>
            </a:r>
          </a:p>
        </p:txBody>
      </p:sp>
    </p:spTree>
    <p:extLst>
      <p:ext uri="{BB962C8B-B14F-4D97-AF65-F5344CB8AC3E}">
        <p14:creationId xmlns:p14="http://schemas.microsoft.com/office/powerpoint/2010/main" val="280598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mp; Text">
    <p:spTree>
      <p:nvGrpSpPr>
        <p:cNvPr id="1" name=""/>
        <p:cNvGrpSpPr/>
        <p:nvPr/>
      </p:nvGrpSpPr>
      <p:grpSpPr>
        <a:xfrm>
          <a:off x="0" y="0"/>
          <a:ext cx="0" cy="0"/>
          <a:chOff x="0" y="0"/>
          <a:chExt cx="0" cy="0"/>
        </a:xfrm>
      </p:grpSpPr>
      <p:sp>
        <p:nvSpPr>
          <p:cNvPr id="6" name="Parallélogramme 5"/>
          <p:cNvSpPr/>
          <p:nvPr userDrawn="1"/>
        </p:nvSpPr>
        <p:spPr>
          <a:xfrm>
            <a:off x="3144637" y="0"/>
            <a:ext cx="5999364" cy="5147756"/>
          </a:xfrm>
          <a:custGeom>
            <a:avLst/>
            <a:gdLst>
              <a:gd name="connsiteX0" fmla="*/ 0 w 5652120"/>
              <a:gd name="connsiteY0" fmla="*/ 5143500 h 5143500"/>
              <a:gd name="connsiteX1" fmla="*/ 1094485 w 5652120"/>
              <a:gd name="connsiteY1" fmla="*/ 0 h 5143500"/>
              <a:gd name="connsiteX2" fmla="*/ 5652120 w 5652120"/>
              <a:gd name="connsiteY2" fmla="*/ 0 h 5143500"/>
              <a:gd name="connsiteX3" fmla="*/ 4557635 w 5652120"/>
              <a:gd name="connsiteY3" fmla="*/ 5143500 h 5143500"/>
              <a:gd name="connsiteX4" fmla="*/ 0 w 5652120"/>
              <a:gd name="connsiteY4" fmla="*/ 5143500 h 5143500"/>
              <a:gd name="connsiteX0" fmla="*/ 0 w 5652120"/>
              <a:gd name="connsiteY0" fmla="*/ 5143500 h 5143500"/>
              <a:gd name="connsiteX1" fmla="*/ 1094485 w 5652120"/>
              <a:gd name="connsiteY1" fmla="*/ 0 h 5143500"/>
              <a:gd name="connsiteX2" fmla="*/ 5652120 w 5652120"/>
              <a:gd name="connsiteY2" fmla="*/ 0 h 5143500"/>
              <a:gd name="connsiteX3" fmla="*/ 5642155 w 5652120"/>
              <a:gd name="connsiteY3" fmla="*/ 5143500 h 5143500"/>
              <a:gd name="connsiteX4" fmla="*/ 0 w 5652120"/>
              <a:gd name="connsiteY4" fmla="*/ 5143500 h 5143500"/>
              <a:gd name="connsiteX0" fmla="*/ 0 w 5652120"/>
              <a:gd name="connsiteY0" fmla="*/ 5143500 h 5151967"/>
              <a:gd name="connsiteX1" fmla="*/ 1094485 w 5652120"/>
              <a:gd name="connsiteY1" fmla="*/ 0 h 5151967"/>
              <a:gd name="connsiteX2" fmla="*/ 5652120 w 5652120"/>
              <a:gd name="connsiteY2" fmla="*/ 0 h 5151967"/>
              <a:gd name="connsiteX3" fmla="*/ 5650622 w 5652120"/>
              <a:gd name="connsiteY3" fmla="*/ 5151967 h 5151967"/>
              <a:gd name="connsiteX4" fmla="*/ 0 w 5652120"/>
              <a:gd name="connsiteY4" fmla="*/ 5143500 h 5151967"/>
              <a:gd name="connsiteX0" fmla="*/ 0 w 5652120"/>
              <a:gd name="connsiteY0" fmla="*/ 5143500 h 5143501"/>
              <a:gd name="connsiteX1" fmla="*/ 1094485 w 5652120"/>
              <a:gd name="connsiteY1" fmla="*/ 0 h 5143501"/>
              <a:gd name="connsiteX2" fmla="*/ 5652120 w 5652120"/>
              <a:gd name="connsiteY2" fmla="*/ 0 h 5143501"/>
              <a:gd name="connsiteX3" fmla="*/ 5650622 w 5652120"/>
              <a:gd name="connsiteY3" fmla="*/ 5143501 h 5143501"/>
              <a:gd name="connsiteX4" fmla="*/ 0 w 5652120"/>
              <a:gd name="connsiteY4" fmla="*/ 5143500 h 5143501"/>
              <a:gd name="connsiteX0" fmla="*/ 0 w 5208642"/>
              <a:gd name="connsiteY0" fmla="*/ 5153332 h 5153332"/>
              <a:gd name="connsiteX1" fmla="*/ 651007 w 5208642"/>
              <a:gd name="connsiteY1" fmla="*/ 0 h 5153332"/>
              <a:gd name="connsiteX2" fmla="*/ 5208642 w 5208642"/>
              <a:gd name="connsiteY2" fmla="*/ 0 h 5153332"/>
              <a:gd name="connsiteX3" fmla="*/ 5207144 w 5208642"/>
              <a:gd name="connsiteY3" fmla="*/ 5143501 h 5153332"/>
              <a:gd name="connsiteX4" fmla="*/ 0 w 5208642"/>
              <a:gd name="connsiteY4" fmla="*/ 5153332 h 5153332"/>
              <a:gd name="connsiteX0" fmla="*/ 0 w 5203806"/>
              <a:gd name="connsiteY0" fmla="*/ 5136605 h 5143501"/>
              <a:gd name="connsiteX1" fmla="*/ 646171 w 5203806"/>
              <a:gd name="connsiteY1" fmla="*/ 0 h 5143501"/>
              <a:gd name="connsiteX2" fmla="*/ 5203806 w 5203806"/>
              <a:gd name="connsiteY2" fmla="*/ 0 h 5143501"/>
              <a:gd name="connsiteX3" fmla="*/ 5202308 w 5203806"/>
              <a:gd name="connsiteY3" fmla="*/ 5143501 h 5143501"/>
              <a:gd name="connsiteX4" fmla="*/ 0 w 5203806"/>
              <a:gd name="connsiteY4" fmla="*/ 5136605 h 5143501"/>
              <a:gd name="connsiteX0" fmla="*/ 0 w 5203806"/>
              <a:gd name="connsiteY0" fmla="*/ 5147756 h 5147756"/>
              <a:gd name="connsiteX1" fmla="*/ 646171 w 5203806"/>
              <a:gd name="connsiteY1" fmla="*/ 0 h 5147756"/>
              <a:gd name="connsiteX2" fmla="*/ 5203806 w 5203806"/>
              <a:gd name="connsiteY2" fmla="*/ 0 h 5147756"/>
              <a:gd name="connsiteX3" fmla="*/ 5202308 w 5203806"/>
              <a:gd name="connsiteY3" fmla="*/ 5143501 h 5147756"/>
              <a:gd name="connsiteX4" fmla="*/ 0 w 5203806"/>
              <a:gd name="connsiteY4" fmla="*/ 5147756 h 5147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3806" h="5147756">
                <a:moveTo>
                  <a:pt x="0" y="5147756"/>
                </a:moveTo>
                <a:lnTo>
                  <a:pt x="646171" y="0"/>
                </a:lnTo>
                <a:lnTo>
                  <a:pt x="5203806" y="0"/>
                </a:lnTo>
                <a:cubicBezTo>
                  <a:pt x="5200484" y="1714500"/>
                  <a:pt x="5205630" y="3429001"/>
                  <a:pt x="5202308" y="5143501"/>
                </a:cubicBezTo>
                <a:lnTo>
                  <a:pt x="0" y="5147756"/>
                </a:lnTo>
                <a:close/>
              </a:path>
            </a:pathLst>
          </a:custGeom>
          <a:solidFill>
            <a:srgbClr val="323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243900" y="1206797"/>
            <a:ext cx="3319988" cy="3394472"/>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8"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latin typeface="+mj-lt"/>
              </a:defRPr>
            </a:lvl1pPr>
          </a:lstStyle>
          <a:p>
            <a:pPr lvl="0"/>
            <a:r>
              <a:rPr lang="en-GB" dirty="0"/>
              <a:t>00.0</a:t>
            </a:r>
          </a:p>
        </p:txBody>
      </p:sp>
      <p:sp>
        <p:nvSpPr>
          <p:cNvPr id="4" name="Espace réservé du numéro de diapositive 3"/>
          <p:cNvSpPr>
            <a:spLocks noGrp="1"/>
          </p:cNvSpPr>
          <p:nvPr>
            <p:ph type="sldNum" sz="quarter" idx="15"/>
          </p:nvPr>
        </p:nvSpPr>
        <p:spPr/>
        <p:txBody>
          <a:bodyPr/>
          <a:lstStyle/>
          <a:p>
            <a:fld id="{B6CBC9F8-C3DB-428A-A32C-EF1197444D30}" type="slidenum">
              <a:rPr lang="en-GB" smtClean="0"/>
              <a:pPr/>
              <a:t>‹#›</a:t>
            </a:fld>
            <a:endParaRPr lang="en-GB"/>
          </a:p>
        </p:txBody>
      </p:sp>
      <p:sp>
        <p:nvSpPr>
          <p:cNvPr id="5" name="Titre 4"/>
          <p:cNvSpPr>
            <a:spLocks noGrp="1"/>
          </p:cNvSpPr>
          <p:nvPr>
            <p:ph type="title" hasCustomPrompt="1"/>
          </p:nvPr>
        </p:nvSpPr>
        <p:spPr>
          <a:xfrm>
            <a:off x="244800" y="349200"/>
            <a:ext cx="3319088" cy="637200"/>
          </a:xfrm>
        </p:spPr>
        <p:txBody>
          <a:bodyPr/>
          <a:lstStyle/>
          <a:p>
            <a:r>
              <a:rPr lang="en-GB" dirty="0"/>
              <a:t>Slide title: Helvetica </a:t>
            </a:r>
            <a:r>
              <a:rPr lang="en-GB" dirty="0" err="1"/>
              <a:t>Neue</a:t>
            </a:r>
            <a:r>
              <a:rPr lang="en-GB" dirty="0"/>
              <a:t> LT </a:t>
            </a:r>
            <a:r>
              <a:rPr lang="en-GB" dirty="0" err="1"/>
              <a:t>Std</a:t>
            </a:r>
            <a:r>
              <a:rPr lang="en-GB" dirty="0"/>
              <a:t> Bold</a:t>
            </a:r>
            <a:endParaRPr lang="fr-FR" dirty="0"/>
          </a:p>
        </p:txBody>
      </p:sp>
      <p:sp>
        <p:nvSpPr>
          <p:cNvPr id="9" name="Espace réservé de la date 8"/>
          <p:cNvSpPr>
            <a:spLocks noGrp="1"/>
          </p:cNvSpPr>
          <p:nvPr>
            <p:ph type="dt" sz="half" idx="16"/>
          </p:nvPr>
        </p:nvSpPr>
        <p:spPr/>
        <p:txBody>
          <a:bodyPr/>
          <a:lstStyle/>
          <a:p>
            <a:pPr>
              <a:tabLst>
                <a:tab pos="693738" algn="l"/>
              </a:tabLst>
            </a:pPr>
            <a:fld id="{81D29DF8-6055-40A4-9B7B-06D9F267C240}" type="datetime1">
              <a:rPr lang="en-GB" smtClean="0"/>
              <a:t>28/06/2017</a:t>
            </a:fld>
            <a:r>
              <a:rPr lang="en-GB"/>
              <a:t>	© Valtech</a:t>
            </a:r>
          </a:p>
        </p:txBody>
      </p:sp>
    </p:spTree>
    <p:extLst>
      <p:ext uri="{BB962C8B-B14F-4D97-AF65-F5344CB8AC3E}">
        <p14:creationId xmlns:p14="http://schemas.microsoft.com/office/powerpoint/2010/main" val="1898977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9" name="Espace réservé du numéro de diapositive 8"/>
          <p:cNvSpPr>
            <a:spLocks noGrp="1"/>
          </p:cNvSpPr>
          <p:nvPr>
            <p:ph type="sldNum" sz="quarter" idx="12"/>
          </p:nvPr>
        </p:nvSpPr>
        <p:spPr/>
        <p:txBody>
          <a:bodyPr/>
          <a:lstStyle/>
          <a:p>
            <a:fld id="{B6CBC9F8-C3DB-428A-A32C-EF1197444D30}" type="slidenum">
              <a:rPr lang="en-GB" smtClean="0"/>
              <a:pPr/>
              <a:t>‹#›</a:t>
            </a:fld>
            <a:endParaRPr lang="en-GB"/>
          </a:p>
        </p:txBody>
      </p:sp>
      <p:sp>
        <p:nvSpPr>
          <p:cNvPr id="2" name="Espace réservé de la date 1"/>
          <p:cNvSpPr>
            <a:spLocks noGrp="1"/>
          </p:cNvSpPr>
          <p:nvPr>
            <p:ph type="dt" sz="half" idx="13"/>
          </p:nvPr>
        </p:nvSpPr>
        <p:spPr/>
        <p:txBody>
          <a:bodyPr/>
          <a:lstStyle/>
          <a:p>
            <a:pPr>
              <a:tabLst>
                <a:tab pos="693738" algn="l"/>
              </a:tabLst>
            </a:pPr>
            <a:fld id="{BEE20028-8CD7-499F-BD86-AA11208655B7}" type="datetime1">
              <a:rPr lang="en-GB" smtClean="0"/>
              <a:t>28/06/2017</a:t>
            </a:fld>
            <a:r>
              <a:rPr lang="en-GB"/>
              <a:t>	© Valtech</a:t>
            </a:r>
          </a:p>
        </p:txBody>
      </p:sp>
    </p:spTree>
    <p:extLst>
      <p:ext uri="{BB962C8B-B14F-4D97-AF65-F5344CB8AC3E}">
        <p14:creationId xmlns:p14="http://schemas.microsoft.com/office/powerpoint/2010/main" val="388310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 &amp; Image">
    <p:bg>
      <p:bgPr>
        <a:solidFill>
          <a:schemeClr val="bg1"/>
        </a:solidFill>
        <a:effectLst/>
      </p:bgPr>
    </p:bg>
    <p:spTree>
      <p:nvGrpSpPr>
        <p:cNvPr id="1" name=""/>
        <p:cNvGrpSpPr/>
        <p:nvPr/>
      </p:nvGrpSpPr>
      <p:grpSpPr>
        <a:xfrm>
          <a:off x="0" y="0"/>
          <a:ext cx="0" cy="0"/>
          <a:chOff x="0" y="0"/>
          <a:chExt cx="0" cy="0"/>
        </a:xfrm>
      </p:grpSpPr>
      <p:sp>
        <p:nvSpPr>
          <p:cNvPr id="14" name="Espace réservé pour une image  13"/>
          <p:cNvSpPr>
            <a:spLocks noGrp="1"/>
          </p:cNvSpPr>
          <p:nvPr>
            <p:ph type="pic" sz="quarter" idx="10" hasCustomPrompt="1"/>
          </p:nvPr>
        </p:nvSpPr>
        <p:spPr>
          <a:xfrm>
            <a:off x="1835697" y="0"/>
            <a:ext cx="7308304" cy="5143500"/>
          </a:xfrm>
          <a:custGeom>
            <a:avLst/>
            <a:gdLst/>
            <a:ahLst/>
            <a:cxnLst/>
            <a:rect l="l" t="t" r="r" b="b"/>
            <a:pathLst>
              <a:path w="7308304" h="5143500">
                <a:moveTo>
                  <a:pt x="4401322" y="0"/>
                </a:moveTo>
                <a:lnTo>
                  <a:pt x="7308304" y="0"/>
                </a:lnTo>
                <a:lnTo>
                  <a:pt x="7308304" y="3572355"/>
                </a:lnTo>
                <a:lnTo>
                  <a:pt x="4520712" y="5143500"/>
                </a:lnTo>
                <a:lnTo>
                  <a:pt x="1500823" y="5143500"/>
                </a:lnTo>
                <a:lnTo>
                  <a:pt x="0" y="2480677"/>
                </a:lnTo>
                <a:close/>
              </a:path>
            </a:pathLst>
          </a:custGeom>
          <a:blipFill>
            <a:blip r:embed="rId2"/>
            <a:stretch>
              <a:fillRect/>
            </a:stretch>
          </a:blipFill>
        </p:spPr>
        <p:txBody>
          <a:bodyPr tIns="792000" rIns="216000" anchor="ctr">
            <a:normAutofit/>
          </a:bodyPr>
          <a:lstStyle>
            <a:lvl1pPr algn="ctr">
              <a:defRPr sz="1000" b="0" baseline="0">
                <a:solidFill>
                  <a:schemeClr val="bg2">
                    <a:lumMod val="50000"/>
                  </a:schemeClr>
                </a:solidFill>
              </a:defRPr>
            </a:lvl1pPr>
          </a:lstStyle>
          <a:p>
            <a:r>
              <a:rPr lang="fr-FR"/>
              <a:t>Click on the </a:t>
            </a:r>
            <a:r>
              <a:rPr lang="fr-FR" err="1"/>
              <a:t>icon</a:t>
            </a:r>
            <a:r>
              <a:rPr lang="fr-FR"/>
              <a:t> to </a:t>
            </a:r>
            <a:r>
              <a:rPr lang="fr-FR" err="1"/>
              <a:t>fill</a:t>
            </a:r>
            <a:r>
              <a:rPr lang="fr-FR"/>
              <a:t> </a:t>
            </a:r>
            <a:r>
              <a:rPr lang="fr-FR" err="1"/>
              <a:t>this</a:t>
            </a:r>
            <a:r>
              <a:rPr lang="fr-FR"/>
              <a:t> box </a:t>
            </a:r>
            <a:r>
              <a:rPr lang="fr-FR" err="1"/>
              <a:t>with</a:t>
            </a:r>
            <a:r>
              <a:rPr lang="fr-FR"/>
              <a:t> a </a:t>
            </a:r>
            <a:r>
              <a:rPr lang="fr-FR" err="1"/>
              <a:t>picture</a:t>
            </a:r>
            <a:endParaRPr lang="fr-FR"/>
          </a:p>
        </p:txBody>
      </p:sp>
      <p:sp>
        <p:nvSpPr>
          <p:cNvPr id="2" name="Titre 1"/>
          <p:cNvSpPr>
            <a:spLocks noGrp="1"/>
          </p:cNvSpPr>
          <p:nvPr>
            <p:ph type="ctrTitle" hasCustomPrompt="1"/>
          </p:nvPr>
        </p:nvSpPr>
        <p:spPr>
          <a:xfrm>
            <a:off x="333530" y="627534"/>
            <a:ext cx="4238470" cy="2232248"/>
          </a:xfrm>
          <a:prstGeom prst="rect">
            <a:avLst/>
          </a:prstGeom>
        </p:spPr>
        <p:txBody>
          <a:bodyPr>
            <a:normAutofit/>
          </a:bodyPr>
          <a:lstStyle>
            <a:lvl1pPr>
              <a:lnSpc>
                <a:spcPct val="90000"/>
              </a:lnSpc>
              <a:defRPr sz="3600" b="1" u="none" normalizeH="0" baseline="0">
                <a:solidFill>
                  <a:schemeClr val="accent1"/>
                </a:solidFill>
              </a:defRPr>
            </a:lvl1pPr>
          </a:lstStyle>
          <a:p>
            <a:r>
              <a:rPr lang="en-GB" dirty="0"/>
              <a:t>Insert a cover</a:t>
            </a:r>
            <a:br>
              <a:rPr lang="en-GB" dirty="0"/>
            </a:br>
            <a:r>
              <a:rPr lang="en-GB" dirty="0"/>
              <a:t>title here</a:t>
            </a:r>
            <a:br>
              <a:rPr lang="en-GB" dirty="0"/>
            </a:br>
            <a:r>
              <a:rPr lang="en-GB" dirty="0"/>
              <a:t>over 4 lines</a:t>
            </a:r>
            <a:br>
              <a:rPr lang="en-GB" dirty="0"/>
            </a:br>
            <a:r>
              <a:rPr lang="en-GB" dirty="0"/>
              <a:t>max</a:t>
            </a:r>
          </a:p>
        </p:txBody>
      </p:sp>
      <p:sp>
        <p:nvSpPr>
          <p:cNvPr id="10" name="Espace réservé du numéro de diapositive 9"/>
          <p:cNvSpPr>
            <a:spLocks noGrp="1"/>
          </p:cNvSpPr>
          <p:nvPr>
            <p:ph type="sldNum" sz="quarter" idx="13"/>
          </p:nvPr>
        </p:nvSpPr>
        <p:spPr/>
        <p:txBody>
          <a:bodyPr/>
          <a:lstStyle/>
          <a:p>
            <a:fld id="{B6CBC9F8-C3DB-428A-A32C-EF1197444D30}" type="slidenum">
              <a:rPr lang="en-GB" smtClean="0"/>
              <a:pPr/>
              <a:t>‹#›</a:t>
            </a:fld>
            <a:endParaRPr lang="en-GB"/>
          </a:p>
        </p:txBody>
      </p:sp>
      <p:pic>
        <p:nvPicPr>
          <p:cNvPr id="8" name="Imag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2282" y="278606"/>
            <a:ext cx="546418" cy="149719"/>
          </a:xfrm>
          <a:prstGeom prst="rect">
            <a:avLst/>
          </a:prstGeom>
        </p:spPr>
      </p:pic>
      <p:sp>
        <p:nvSpPr>
          <p:cNvPr id="3" name="Espace réservé de la date 2"/>
          <p:cNvSpPr>
            <a:spLocks noGrp="1"/>
          </p:cNvSpPr>
          <p:nvPr>
            <p:ph type="dt" sz="half" idx="14"/>
          </p:nvPr>
        </p:nvSpPr>
        <p:spPr/>
        <p:txBody>
          <a:bodyPr/>
          <a:lstStyle/>
          <a:p>
            <a:pPr>
              <a:tabLst>
                <a:tab pos="693738" algn="l"/>
              </a:tabLst>
            </a:pPr>
            <a:fld id="{E71A5011-96E6-4419-8AB6-B8782F48A2F0}" type="datetime1">
              <a:rPr lang="en-GB" smtClean="0"/>
              <a:t>28/06/2017</a:t>
            </a:fld>
            <a:r>
              <a:rPr lang="en-GB"/>
              <a:t>	© Valtech</a:t>
            </a:r>
          </a:p>
        </p:txBody>
      </p:sp>
    </p:spTree>
    <p:extLst>
      <p:ext uri="{BB962C8B-B14F-4D97-AF65-F5344CB8AC3E}">
        <p14:creationId xmlns:p14="http://schemas.microsoft.com/office/powerpoint/2010/main" val="40498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mp; Color">
    <p:bg>
      <p:bgPr>
        <a:solidFill>
          <a:schemeClr val="bg1"/>
        </a:solidFill>
        <a:effectLst/>
      </p:bgPr>
    </p:bg>
    <p:spTree>
      <p:nvGrpSpPr>
        <p:cNvPr id="1" name=""/>
        <p:cNvGrpSpPr/>
        <p:nvPr/>
      </p:nvGrpSpPr>
      <p:grpSpPr>
        <a:xfrm>
          <a:off x="0" y="0"/>
          <a:ext cx="0" cy="0"/>
          <a:chOff x="0" y="0"/>
          <a:chExt cx="0" cy="0"/>
        </a:xfrm>
      </p:grpSpPr>
      <p:grpSp>
        <p:nvGrpSpPr>
          <p:cNvPr id="2" name="Group 5"/>
          <p:cNvGrpSpPr>
            <a:grpSpLocks noChangeAspect="1"/>
          </p:cNvGrpSpPr>
          <p:nvPr userDrawn="1"/>
        </p:nvGrpSpPr>
        <p:grpSpPr bwMode="ltGray">
          <a:xfrm>
            <a:off x="-2882" y="0"/>
            <a:ext cx="9151352" cy="5143500"/>
            <a:chOff x="-6181" y="-3473"/>
            <a:chExt cx="18123" cy="10186"/>
          </a:xfrm>
          <a:solidFill>
            <a:schemeClr val="accent1"/>
          </a:solidFill>
        </p:grpSpPr>
        <p:sp>
          <p:nvSpPr>
            <p:cNvPr id="4" name="Freeform 6"/>
            <p:cNvSpPr>
              <a:spLocks/>
            </p:cNvSpPr>
            <p:nvPr userDrawn="1"/>
          </p:nvSpPr>
          <p:spPr bwMode="ltGray">
            <a:xfrm>
              <a:off x="-6181" y="-3473"/>
              <a:ext cx="5731" cy="10186"/>
            </a:xfrm>
            <a:custGeom>
              <a:avLst/>
              <a:gdLst>
                <a:gd name="T0" fmla="*/ 503 w 5731"/>
                <a:gd name="T1" fmla="*/ 2958 h 10186"/>
                <a:gd name="T2" fmla="*/ 5731 w 5731"/>
                <a:gd name="T3" fmla="*/ 0 h 10186"/>
                <a:gd name="T4" fmla="*/ 0 w 5731"/>
                <a:gd name="T5" fmla="*/ 0 h 10186"/>
                <a:gd name="T6" fmla="*/ 0 w 5731"/>
                <a:gd name="T7" fmla="*/ 10186 h 10186"/>
                <a:gd name="T8" fmla="*/ 4599 w 5731"/>
                <a:gd name="T9" fmla="*/ 10186 h 10186"/>
                <a:gd name="T10" fmla="*/ 503 w 5731"/>
                <a:gd name="T11" fmla="*/ 2958 h 10186"/>
              </a:gdLst>
              <a:ahLst/>
              <a:cxnLst>
                <a:cxn ang="0">
                  <a:pos x="T0" y="T1"/>
                </a:cxn>
                <a:cxn ang="0">
                  <a:pos x="T2" y="T3"/>
                </a:cxn>
                <a:cxn ang="0">
                  <a:pos x="T4" y="T5"/>
                </a:cxn>
                <a:cxn ang="0">
                  <a:pos x="T6" y="T7"/>
                </a:cxn>
                <a:cxn ang="0">
                  <a:pos x="T8" y="T9"/>
                </a:cxn>
                <a:cxn ang="0">
                  <a:pos x="T10" y="T11"/>
                </a:cxn>
              </a:cxnLst>
              <a:rect l="0" t="0" r="r" b="b"/>
              <a:pathLst>
                <a:path w="5731" h="10186">
                  <a:moveTo>
                    <a:pt x="503" y="2958"/>
                  </a:moveTo>
                  <a:lnTo>
                    <a:pt x="5731" y="0"/>
                  </a:lnTo>
                  <a:lnTo>
                    <a:pt x="0" y="0"/>
                  </a:lnTo>
                  <a:lnTo>
                    <a:pt x="0" y="10186"/>
                  </a:lnTo>
                  <a:lnTo>
                    <a:pt x="4599" y="10186"/>
                  </a:lnTo>
                  <a:lnTo>
                    <a:pt x="503" y="29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Freeform 7"/>
            <p:cNvSpPr>
              <a:spLocks/>
            </p:cNvSpPr>
            <p:nvPr userDrawn="1"/>
          </p:nvSpPr>
          <p:spPr bwMode="ltGray">
            <a:xfrm>
              <a:off x="6015" y="3361"/>
              <a:ext cx="5927" cy="3352"/>
            </a:xfrm>
            <a:custGeom>
              <a:avLst/>
              <a:gdLst>
                <a:gd name="T0" fmla="*/ 0 w 5927"/>
                <a:gd name="T1" fmla="*/ 3352 h 3352"/>
                <a:gd name="T2" fmla="*/ 5927 w 5927"/>
                <a:gd name="T3" fmla="*/ 3352 h 3352"/>
                <a:gd name="T4" fmla="*/ 5927 w 5927"/>
                <a:gd name="T5" fmla="*/ 0 h 3352"/>
                <a:gd name="T6" fmla="*/ 0 w 5927"/>
                <a:gd name="T7" fmla="*/ 3352 h 3352"/>
              </a:gdLst>
              <a:ahLst/>
              <a:cxnLst>
                <a:cxn ang="0">
                  <a:pos x="T0" y="T1"/>
                </a:cxn>
                <a:cxn ang="0">
                  <a:pos x="T2" y="T3"/>
                </a:cxn>
                <a:cxn ang="0">
                  <a:pos x="T4" y="T5"/>
                </a:cxn>
                <a:cxn ang="0">
                  <a:pos x="T6" y="T7"/>
                </a:cxn>
              </a:cxnLst>
              <a:rect l="0" t="0" r="r" b="b"/>
              <a:pathLst>
                <a:path w="5927" h="3352">
                  <a:moveTo>
                    <a:pt x="0" y="3352"/>
                  </a:moveTo>
                  <a:lnTo>
                    <a:pt x="5927" y="3352"/>
                  </a:lnTo>
                  <a:lnTo>
                    <a:pt x="5927" y="0"/>
                  </a:lnTo>
                  <a:lnTo>
                    <a:pt x="0" y="3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9" name="Espace réservé du numéro de diapositive 8"/>
          <p:cNvSpPr>
            <a:spLocks noGrp="1"/>
          </p:cNvSpPr>
          <p:nvPr>
            <p:ph type="sldNum" sz="quarter" idx="12"/>
          </p:nvPr>
        </p:nvSpPr>
        <p:spPr/>
        <p:txBody>
          <a:bodyPr/>
          <a:lstStyle>
            <a:lvl1pPr>
              <a:defRPr>
                <a:solidFill>
                  <a:schemeClr val="accent1">
                    <a:lumMod val="20000"/>
                    <a:lumOff val="80000"/>
                  </a:schemeClr>
                </a:solidFill>
              </a:defRPr>
            </a:lvl1pPr>
          </a:lstStyle>
          <a:p>
            <a:fld id="{B6CBC9F8-C3DB-428A-A32C-EF1197444D30}" type="slidenum">
              <a:rPr lang="en-GB" smtClean="0"/>
              <a:pPr/>
              <a:t>‹#›</a:t>
            </a:fld>
            <a:endParaRPr lang="en-GB"/>
          </a:p>
        </p:txBody>
      </p:sp>
      <p:sp>
        <p:nvSpPr>
          <p:cNvPr id="11" name="Espace réservé du contenu 2"/>
          <p:cNvSpPr>
            <a:spLocks noGrp="1"/>
          </p:cNvSpPr>
          <p:nvPr>
            <p:ph idx="1"/>
          </p:nvPr>
        </p:nvSpPr>
        <p:spPr>
          <a:xfrm>
            <a:off x="971600" y="1203598"/>
            <a:ext cx="7200800" cy="3247009"/>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12"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solidFill>
                  <a:schemeClr val="bg1"/>
                </a:solidFill>
                <a:latin typeface="+mj-lt"/>
              </a:defRPr>
            </a:lvl1pPr>
          </a:lstStyle>
          <a:p>
            <a:pPr lvl="0"/>
            <a:r>
              <a:rPr lang="en-GB" dirty="0"/>
              <a:t>00.0</a:t>
            </a:r>
          </a:p>
        </p:txBody>
      </p:sp>
      <p:sp>
        <p:nvSpPr>
          <p:cNvPr id="3" name="Titre 2"/>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6" name="Espace réservé de la date 5"/>
          <p:cNvSpPr>
            <a:spLocks noGrp="1"/>
          </p:cNvSpPr>
          <p:nvPr>
            <p:ph type="dt" sz="half" idx="14"/>
          </p:nvPr>
        </p:nvSpPr>
        <p:spPr/>
        <p:txBody>
          <a:bodyPr/>
          <a:lstStyle>
            <a:lvl1pPr>
              <a:defRPr>
                <a:solidFill>
                  <a:schemeClr val="accent1">
                    <a:lumMod val="20000"/>
                    <a:lumOff val="80000"/>
                  </a:schemeClr>
                </a:solidFill>
              </a:defRPr>
            </a:lvl1pPr>
          </a:lstStyle>
          <a:p>
            <a:pPr>
              <a:tabLst>
                <a:tab pos="693738" algn="l"/>
              </a:tabLst>
            </a:pPr>
            <a:fld id="{F1B5F7D8-76C9-4C9C-BF37-34CD59FA7EE1}" type="datetime1">
              <a:rPr lang="en-GB" smtClean="0"/>
              <a:t>28/06/2017</a:t>
            </a:fld>
            <a:r>
              <a:rPr lang="en-GB"/>
              <a:t>	© Valtech</a:t>
            </a:r>
          </a:p>
        </p:txBody>
      </p:sp>
    </p:spTree>
    <p:extLst>
      <p:ext uri="{BB962C8B-B14F-4D97-AF65-F5344CB8AC3E}">
        <p14:creationId xmlns:p14="http://schemas.microsoft.com/office/powerpoint/2010/main" val="1237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amp; Background Color">
    <p:bg>
      <p:bgPr>
        <a:solidFill>
          <a:schemeClr val="accent1"/>
        </a:solidFill>
        <a:effectLst/>
      </p:bgPr>
    </p:bg>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a:xfrm>
            <a:off x="245458" y="1"/>
            <a:ext cx="8898543" cy="5143499"/>
          </a:xfrm>
          <a:custGeom>
            <a:avLst/>
            <a:gdLst/>
            <a:ahLst/>
            <a:cxnLst/>
            <a:rect l="l" t="t" r="r" b="b"/>
            <a:pathLst>
              <a:path w="8898543" h="5143499">
                <a:moveTo>
                  <a:pt x="2640136" y="0"/>
                </a:moveTo>
                <a:lnTo>
                  <a:pt x="8898543" y="0"/>
                </a:lnTo>
                <a:lnTo>
                  <a:pt x="8898543" y="3450413"/>
                </a:lnTo>
                <a:lnTo>
                  <a:pt x="5906113" y="5143499"/>
                </a:lnTo>
                <a:lnTo>
                  <a:pt x="2068176" y="5143499"/>
                </a:lnTo>
                <a:lnTo>
                  <a:pt x="0" y="1492071"/>
                </a:lnTo>
                <a:close/>
              </a:path>
            </a:pathLst>
          </a:custGeom>
          <a:blipFill>
            <a:blip r:embed="rId2"/>
            <a:srcRect/>
            <a:stretch>
              <a:fillRect l="-2758"/>
            </a:stretch>
          </a:blipFill>
        </p:spPr>
        <p:txBody>
          <a:bodyPr lIns="72000" tIns="612000" anchor="ctr"/>
          <a:lstStyle>
            <a:lvl1pPr marL="0" indent="0" algn="ctr">
              <a:spcBef>
                <a:spcPts val="0"/>
              </a:spcBef>
              <a:buNone/>
              <a:defRPr sz="1200" b="0" baseline="0">
                <a:solidFill>
                  <a:schemeClr val="tx1">
                    <a:lumMod val="75000"/>
                    <a:lumOff val="25000"/>
                  </a:schemeClr>
                </a:solidFill>
              </a:defRPr>
            </a:lvl1pPr>
          </a:lstStyle>
          <a:p>
            <a:r>
              <a:rPr lang="en-GB"/>
              <a:t>Click on the icon</a:t>
            </a:r>
            <a:br>
              <a:rPr lang="en-GB"/>
            </a:br>
            <a:r>
              <a:rPr lang="en-GB"/>
              <a:t>to fill this box with a picture</a:t>
            </a:r>
          </a:p>
        </p:txBody>
      </p:sp>
      <p:sp>
        <p:nvSpPr>
          <p:cNvPr id="9" name="Espace réservé du numéro de diapositive 8"/>
          <p:cNvSpPr>
            <a:spLocks noGrp="1"/>
          </p:cNvSpPr>
          <p:nvPr>
            <p:ph type="sldNum" sz="quarter" idx="12"/>
          </p:nvPr>
        </p:nvSpPr>
        <p:spPr/>
        <p:txBody>
          <a:bodyPr/>
          <a:lstStyle>
            <a:lvl1pPr>
              <a:defRPr>
                <a:solidFill>
                  <a:schemeClr val="accent1">
                    <a:lumMod val="20000"/>
                    <a:lumOff val="80000"/>
                  </a:schemeClr>
                </a:solidFill>
              </a:defRPr>
            </a:lvl1pPr>
          </a:lstStyle>
          <a:p>
            <a:fld id="{B6CBC9F8-C3DB-428A-A32C-EF1197444D30}" type="slidenum">
              <a:rPr lang="en-GB" smtClean="0"/>
              <a:pPr/>
              <a:t>‹#›</a:t>
            </a:fld>
            <a:endParaRPr lang="en-GB"/>
          </a:p>
        </p:txBody>
      </p:sp>
      <p:sp>
        <p:nvSpPr>
          <p:cNvPr id="6" name="Titre 5"/>
          <p:cNvSpPr>
            <a:spLocks noGrp="1"/>
          </p:cNvSpPr>
          <p:nvPr>
            <p:ph type="title" hasCustomPrompt="1"/>
          </p:nvPr>
        </p:nvSpPr>
        <p:spPr>
          <a:xfrm>
            <a:off x="243900" y="350550"/>
            <a:ext cx="8648580" cy="637024"/>
          </a:xfrm>
          <a:prstGeom prst="rect">
            <a:avLst/>
          </a:prstGeom>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p>
        </p:txBody>
      </p:sp>
      <p:sp>
        <p:nvSpPr>
          <p:cNvPr id="12"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solidFill>
                  <a:schemeClr val="bg1"/>
                </a:solidFill>
                <a:latin typeface="+mj-lt"/>
              </a:defRPr>
            </a:lvl1pPr>
          </a:lstStyle>
          <a:p>
            <a:pPr lvl="0"/>
            <a:r>
              <a:rPr lang="en-GB" dirty="0"/>
              <a:t>00.0</a:t>
            </a:r>
          </a:p>
        </p:txBody>
      </p:sp>
      <p:sp>
        <p:nvSpPr>
          <p:cNvPr id="2" name="Espace réservé de la date 1"/>
          <p:cNvSpPr>
            <a:spLocks noGrp="1"/>
          </p:cNvSpPr>
          <p:nvPr>
            <p:ph type="dt" sz="half" idx="15"/>
          </p:nvPr>
        </p:nvSpPr>
        <p:spPr/>
        <p:txBody>
          <a:bodyPr/>
          <a:lstStyle>
            <a:lvl1pPr>
              <a:defRPr>
                <a:solidFill>
                  <a:schemeClr val="accent1">
                    <a:lumMod val="20000"/>
                    <a:lumOff val="80000"/>
                  </a:schemeClr>
                </a:solidFill>
              </a:defRPr>
            </a:lvl1pPr>
          </a:lstStyle>
          <a:p>
            <a:pPr>
              <a:tabLst>
                <a:tab pos="693738" algn="l"/>
              </a:tabLst>
            </a:pPr>
            <a:fld id="{5B8E4916-60B0-4C87-9B3B-3690FB2A13A1}" type="datetime1">
              <a:rPr lang="en-GB" smtClean="0"/>
              <a:t>28/06/2017</a:t>
            </a:fld>
            <a:r>
              <a:rPr lang="en-GB"/>
              <a:t>	© Valtech</a:t>
            </a:r>
          </a:p>
        </p:txBody>
      </p:sp>
    </p:spTree>
    <p:extLst>
      <p:ext uri="{BB962C8B-B14F-4D97-AF65-F5344CB8AC3E}">
        <p14:creationId xmlns:p14="http://schemas.microsoft.com/office/powerpoint/2010/main" val="29963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full screen &amp;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6" name="Imag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2282" y="278606"/>
            <a:ext cx="546418" cy="149719"/>
          </a:xfrm>
          <a:prstGeom prst="rect">
            <a:avLst/>
          </a:prstGeom>
        </p:spPr>
      </p:pic>
      <p:sp>
        <p:nvSpPr>
          <p:cNvPr id="17" name="Freeform 17"/>
          <p:cNvSpPr>
            <a:spLocks/>
          </p:cNvSpPr>
          <p:nvPr userDrawn="1"/>
        </p:nvSpPr>
        <p:spPr bwMode="ltGray">
          <a:xfrm>
            <a:off x="1841500" y="0"/>
            <a:ext cx="7304088" cy="5143500"/>
          </a:xfrm>
          <a:custGeom>
            <a:avLst/>
            <a:gdLst>
              <a:gd name="T0" fmla="*/ 2771 w 4601"/>
              <a:gd name="T1" fmla="*/ 0 h 3240"/>
              <a:gd name="T2" fmla="*/ 4601 w 4601"/>
              <a:gd name="T3" fmla="*/ 0 h 3240"/>
              <a:gd name="T4" fmla="*/ 4601 w 4601"/>
              <a:gd name="T5" fmla="*/ 2250 h 3240"/>
              <a:gd name="T6" fmla="*/ 2846 w 4601"/>
              <a:gd name="T7" fmla="*/ 3240 h 3240"/>
              <a:gd name="T8" fmla="*/ 945 w 4601"/>
              <a:gd name="T9" fmla="*/ 3240 h 3240"/>
              <a:gd name="T10" fmla="*/ 0 w 4601"/>
              <a:gd name="T11" fmla="*/ 1563 h 3240"/>
              <a:gd name="T12" fmla="*/ 2771 w 4601"/>
              <a:gd name="T13" fmla="*/ 0 h 3240"/>
              <a:gd name="T14" fmla="*/ 2771 w 4601"/>
              <a:gd name="T15" fmla="*/ 0 h 3240"/>
              <a:gd name="connsiteX0" fmla="*/ 10000 w 10125"/>
              <a:gd name="connsiteY0" fmla="*/ 0 h 10000"/>
              <a:gd name="connsiteX1" fmla="*/ 10000 w 10125"/>
              <a:gd name="connsiteY1" fmla="*/ 6944 h 10000"/>
              <a:gd name="connsiteX2" fmla="*/ 6186 w 10125"/>
              <a:gd name="connsiteY2" fmla="*/ 10000 h 10000"/>
              <a:gd name="connsiteX3" fmla="*/ 2054 w 10125"/>
              <a:gd name="connsiteY3" fmla="*/ 10000 h 10000"/>
              <a:gd name="connsiteX4" fmla="*/ 0 w 10125"/>
              <a:gd name="connsiteY4" fmla="*/ 4824 h 10000"/>
              <a:gd name="connsiteX5" fmla="*/ 6023 w 10125"/>
              <a:gd name="connsiteY5" fmla="*/ 0 h 10000"/>
              <a:gd name="connsiteX6" fmla="*/ 6023 w 10125"/>
              <a:gd name="connsiteY6" fmla="*/ 0 h 10000"/>
              <a:gd name="connsiteX7" fmla="*/ 10125 w 10125"/>
              <a:gd name="connsiteY7" fmla="*/ 178 h 10000"/>
              <a:gd name="connsiteX0" fmla="*/ 10000 w 10000"/>
              <a:gd name="connsiteY0" fmla="*/ 0 h 10000"/>
              <a:gd name="connsiteX1" fmla="*/ 10000 w 10000"/>
              <a:gd name="connsiteY1" fmla="*/ 6944 h 10000"/>
              <a:gd name="connsiteX2" fmla="*/ 6186 w 10000"/>
              <a:gd name="connsiteY2" fmla="*/ 10000 h 10000"/>
              <a:gd name="connsiteX3" fmla="*/ 2054 w 10000"/>
              <a:gd name="connsiteY3" fmla="*/ 10000 h 10000"/>
              <a:gd name="connsiteX4" fmla="*/ 0 w 10000"/>
              <a:gd name="connsiteY4" fmla="*/ 4824 h 10000"/>
              <a:gd name="connsiteX5" fmla="*/ 6023 w 10000"/>
              <a:gd name="connsiteY5" fmla="*/ 0 h 10000"/>
              <a:gd name="connsiteX6" fmla="*/ 6023 w 10000"/>
              <a:gd name="connsiteY6" fmla="*/ 0 h 10000"/>
              <a:gd name="connsiteX0" fmla="*/ 10000 w 10000"/>
              <a:gd name="connsiteY0" fmla="*/ 6944 h 10000"/>
              <a:gd name="connsiteX1" fmla="*/ 6186 w 10000"/>
              <a:gd name="connsiteY1" fmla="*/ 10000 h 10000"/>
              <a:gd name="connsiteX2" fmla="*/ 2054 w 10000"/>
              <a:gd name="connsiteY2" fmla="*/ 10000 h 10000"/>
              <a:gd name="connsiteX3" fmla="*/ 0 w 10000"/>
              <a:gd name="connsiteY3" fmla="*/ 4824 h 10000"/>
              <a:gd name="connsiteX4" fmla="*/ 6023 w 10000"/>
              <a:gd name="connsiteY4" fmla="*/ 0 h 10000"/>
              <a:gd name="connsiteX5" fmla="*/ 6023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10000" y="6944"/>
                </a:moveTo>
                <a:lnTo>
                  <a:pt x="6186" y="10000"/>
                </a:lnTo>
                <a:lnTo>
                  <a:pt x="2054" y="10000"/>
                </a:lnTo>
                <a:lnTo>
                  <a:pt x="0" y="4824"/>
                </a:lnTo>
                <a:lnTo>
                  <a:pt x="6023" y="0"/>
                </a:lnTo>
                <a:lnTo>
                  <a:pt x="6023" y="0"/>
                </a:lnTo>
              </a:path>
            </a:pathLst>
          </a:custGeom>
          <a:noFill/>
          <a:ln>
            <a:solidFill>
              <a:schemeClr val="accent1"/>
            </a:solidFill>
          </a:ln>
        </p:spPr>
        <p:txBody>
          <a:bodyPr vert="horz" wrap="square" lIns="91440" tIns="45720" rIns="91440" bIns="45720" numCol="1" anchor="t" anchorCtr="0" compatLnSpc="1">
            <a:prstTxWarp prst="textNoShape">
              <a:avLst/>
            </a:prstTxWarp>
          </a:bodyPr>
          <a:lstStyle/>
          <a:p>
            <a:endParaRPr lang="en-GB"/>
          </a:p>
        </p:txBody>
      </p:sp>
      <p:sp>
        <p:nvSpPr>
          <p:cNvPr id="15" name="Titre 1"/>
          <p:cNvSpPr>
            <a:spLocks noGrp="1"/>
          </p:cNvSpPr>
          <p:nvPr>
            <p:ph type="ctrTitle" hasCustomPrompt="1"/>
          </p:nvPr>
        </p:nvSpPr>
        <p:spPr>
          <a:xfrm>
            <a:off x="333530" y="627534"/>
            <a:ext cx="4238470" cy="3960440"/>
          </a:xfrm>
          <a:prstGeom prst="rect">
            <a:avLst/>
          </a:prstGeom>
        </p:spPr>
        <p:txBody>
          <a:bodyPr>
            <a:normAutofit/>
          </a:bodyPr>
          <a:lstStyle>
            <a:lvl1pPr>
              <a:lnSpc>
                <a:spcPct val="90000"/>
              </a:lnSpc>
              <a:defRPr sz="2800" b="0" u="none" normalizeH="0" baseline="0">
                <a:solidFill>
                  <a:schemeClr val="tx1">
                    <a:lumMod val="65000"/>
                    <a:lumOff val="35000"/>
                  </a:schemeClr>
                </a:solidFill>
              </a:defRPr>
            </a:lvl1pPr>
          </a:lstStyle>
          <a:p>
            <a:r>
              <a:rPr lang="en-GB" dirty="0"/>
              <a:t>Insert text here,</a:t>
            </a:r>
            <a:br>
              <a:rPr lang="en-GB" dirty="0"/>
            </a:br>
            <a:r>
              <a:rPr lang="en-GB" dirty="0"/>
              <a:t>choose the text </a:t>
            </a:r>
            <a:r>
              <a:rPr lang="en-GB" dirty="0" err="1"/>
              <a:t>color</a:t>
            </a:r>
            <a:r>
              <a:rPr lang="en-GB" dirty="0"/>
              <a:t> depending on your background image</a:t>
            </a:r>
          </a:p>
        </p:txBody>
      </p:sp>
      <p:sp>
        <p:nvSpPr>
          <p:cNvPr id="6" name="Espace réservé de la date 5"/>
          <p:cNvSpPr>
            <a:spLocks noGrp="1"/>
          </p:cNvSpPr>
          <p:nvPr>
            <p:ph type="dt" sz="half" idx="10"/>
          </p:nvPr>
        </p:nvSpPr>
        <p:spPr/>
        <p:txBody>
          <a:bodyPr/>
          <a:lstStyle/>
          <a:p>
            <a:pPr>
              <a:tabLst>
                <a:tab pos="693738" algn="l"/>
              </a:tabLst>
            </a:pPr>
            <a:fld id="{DF09CAC2-36EA-496F-B7A5-F849AEFFC49E}" type="datetime1">
              <a:rPr lang="en-GB" smtClean="0"/>
              <a:t>28/06/2017</a:t>
            </a:fld>
            <a:r>
              <a:rPr lang="en-GB"/>
              <a:t>	© Valtech</a:t>
            </a:r>
          </a:p>
        </p:txBody>
      </p:sp>
      <p:sp>
        <p:nvSpPr>
          <p:cNvPr id="7" name="Espace réservé du numéro de diapositive 6"/>
          <p:cNvSpPr>
            <a:spLocks noGrp="1"/>
          </p:cNvSpPr>
          <p:nvPr>
            <p:ph type="sldNum" sz="quarter" idx="11"/>
          </p:nvPr>
        </p:nvSpPr>
        <p:spPr/>
        <p:txBody>
          <a:bodyPr/>
          <a:lstStyle/>
          <a:p>
            <a:fld id="{B6CBC9F8-C3DB-428A-A32C-EF1197444D30}" type="slidenum">
              <a:rPr lang="en-GB" smtClean="0"/>
              <a:pPr/>
              <a:t>‹#›</a:t>
            </a:fld>
            <a:endParaRPr lang="en-GB"/>
          </a:p>
        </p:txBody>
      </p:sp>
    </p:spTree>
    <p:extLst>
      <p:ext uri="{BB962C8B-B14F-4D97-AF65-F5344CB8AC3E}">
        <p14:creationId xmlns:p14="http://schemas.microsoft.com/office/powerpoint/2010/main" val="148762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ckground Color Gradiant">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14" name="Rectangle 13"/>
          <p:cNvSpPr/>
          <p:nvPr userDrawn="1"/>
        </p:nvSpPr>
        <p:spPr bwMode="ltGray">
          <a:xfrm>
            <a:off x="-2882" y="0"/>
            <a:ext cx="9146882" cy="51435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5"/>
          <p:cNvGrpSpPr>
            <a:grpSpLocks noChangeAspect="1"/>
          </p:cNvGrpSpPr>
          <p:nvPr userDrawn="1"/>
        </p:nvGrpSpPr>
        <p:grpSpPr bwMode="auto">
          <a:xfrm>
            <a:off x="-2882" y="0"/>
            <a:ext cx="9151352" cy="5143500"/>
            <a:chOff x="-6181" y="-3473"/>
            <a:chExt cx="18123" cy="10186"/>
          </a:xfrm>
          <a:solidFill>
            <a:schemeClr val="accent1"/>
          </a:solidFill>
        </p:grpSpPr>
        <p:sp>
          <p:nvSpPr>
            <p:cNvPr id="11" name="Freeform 6"/>
            <p:cNvSpPr>
              <a:spLocks/>
            </p:cNvSpPr>
            <p:nvPr userDrawn="1"/>
          </p:nvSpPr>
          <p:spPr bwMode="auto">
            <a:xfrm>
              <a:off x="-6181" y="-3473"/>
              <a:ext cx="5731" cy="10186"/>
            </a:xfrm>
            <a:custGeom>
              <a:avLst/>
              <a:gdLst>
                <a:gd name="T0" fmla="*/ 503 w 5731"/>
                <a:gd name="T1" fmla="*/ 2958 h 10186"/>
                <a:gd name="T2" fmla="*/ 5731 w 5731"/>
                <a:gd name="T3" fmla="*/ 0 h 10186"/>
                <a:gd name="T4" fmla="*/ 0 w 5731"/>
                <a:gd name="T5" fmla="*/ 0 h 10186"/>
                <a:gd name="T6" fmla="*/ 0 w 5731"/>
                <a:gd name="T7" fmla="*/ 10186 h 10186"/>
                <a:gd name="T8" fmla="*/ 4599 w 5731"/>
                <a:gd name="T9" fmla="*/ 10186 h 10186"/>
                <a:gd name="T10" fmla="*/ 503 w 5731"/>
                <a:gd name="T11" fmla="*/ 2958 h 10186"/>
              </a:gdLst>
              <a:ahLst/>
              <a:cxnLst>
                <a:cxn ang="0">
                  <a:pos x="T0" y="T1"/>
                </a:cxn>
                <a:cxn ang="0">
                  <a:pos x="T2" y="T3"/>
                </a:cxn>
                <a:cxn ang="0">
                  <a:pos x="T4" y="T5"/>
                </a:cxn>
                <a:cxn ang="0">
                  <a:pos x="T6" y="T7"/>
                </a:cxn>
                <a:cxn ang="0">
                  <a:pos x="T8" y="T9"/>
                </a:cxn>
                <a:cxn ang="0">
                  <a:pos x="T10" y="T11"/>
                </a:cxn>
              </a:cxnLst>
              <a:rect l="0" t="0" r="r" b="b"/>
              <a:pathLst>
                <a:path w="5731" h="10186">
                  <a:moveTo>
                    <a:pt x="503" y="2958"/>
                  </a:moveTo>
                  <a:lnTo>
                    <a:pt x="5731" y="0"/>
                  </a:lnTo>
                  <a:lnTo>
                    <a:pt x="0" y="0"/>
                  </a:lnTo>
                  <a:lnTo>
                    <a:pt x="0" y="10186"/>
                  </a:lnTo>
                  <a:lnTo>
                    <a:pt x="4599" y="10186"/>
                  </a:lnTo>
                  <a:lnTo>
                    <a:pt x="503" y="29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6015" y="3361"/>
              <a:ext cx="5927" cy="3352"/>
            </a:xfrm>
            <a:custGeom>
              <a:avLst/>
              <a:gdLst>
                <a:gd name="T0" fmla="*/ 0 w 5927"/>
                <a:gd name="T1" fmla="*/ 3352 h 3352"/>
                <a:gd name="T2" fmla="*/ 5927 w 5927"/>
                <a:gd name="T3" fmla="*/ 3352 h 3352"/>
                <a:gd name="T4" fmla="*/ 5927 w 5927"/>
                <a:gd name="T5" fmla="*/ 0 h 3352"/>
                <a:gd name="T6" fmla="*/ 0 w 5927"/>
                <a:gd name="T7" fmla="*/ 3352 h 3352"/>
              </a:gdLst>
              <a:ahLst/>
              <a:cxnLst>
                <a:cxn ang="0">
                  <a:pos x="T0" y="T1"/>
                </a:cxn>
                <a:cxn ang="0">
                  <a:pos x="T2" y="T3"/>
                </a:cxn>
                <a:cxn ang="0">
                  <a:pos x="T4" y="T5"/>
                </a:cxn>
                <a:cxn ang="0">
                  <a:pos x="T6" y="T7"/>
                </a:cxn>
              </a:cxnLst>
              <a:rect l="0" t="0" r="r" b="b"/>
              <a:pathLst>
                <a:path w="5927" h="3352">
                  <a:moveTo>
                    <a:pt x="0" y="3352"/>
                  </a:moveTo>
                  <a:lnTo>
                    <a:pt x="5927" y="3352"/>
                  </a:lnTo>
                  <a:lnTo>
                    <a:pt x="5927" y="0"/>
                  </a:lnTo>
                  <a:lnTo>
                    <a:pt x="0" y="3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9" name="Espace réservé du numéro de diapositive 8"/>
          <p:cNvSpPr>
            <a:spLocks noGrp="1"/>
          </p:cNvSpPr>
          <p:nvPr>
            <p:ph type="sldNum" sz="quarter" idx="12"/>
          </p:nvPr>
        </p:nvSpPr>
        <p:spPr/>
        <p:txBody>
          <a:bodyPr/>
          <a:lstStyle>
            <a:lvl1pPr>
              <a:defRPr>
                <a:solidFill>
                  <a:schemeClr val="accent1">
                    <a:lumMod val="20000"/>
                    <a:lumOff val="80000"/>
                  </a:schemeClr>
                </a:solidFill>
              </a:defRPr>
            </a:lvl1pPr>
          </a:lstStyle>
          <a:p>
            <a:fld id="{B6CBC9F8-C3DB-428A-A32C-EF1197444D30}" type="slidenum">
              <a:rPr lang="en-GB" smtClean="0"/>
              <a:pPr/>
              <a:t>‹#›</a:t>
            </a:fld>
            <a:endParaRPr lang="en-GB"/>
          </a:p>
        </p:txBody>
      </p:sp>
      <p:sp>
        <p:nvSpPr>
          <p:cNvPr id="12"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solidFill>
                  <a:schemeClr val="bg1"/>
                </a:solidFill>
                <a:latin typeface="+mj-lt"/>
              </a:defRPr>
            </a:lvl1pPr>
          </a:lstStyle>
          <a:p>
            <a:pPr lvl="0"/>
            <a:r>
              <a:rPr lang="en-GB" dirty="0"/>
              <a:t>00.0</a:t>
            </a:r>
          </a:p>
        </p:txBody>
      </p:sp>
      <p:sp>
        <p:nvSpPr>
          <p:cNvPr id="2" name="Titre 1"/>
          <p:cNvSpPr>
            <a:spLocks noGrp="1"/>
          </p:cNvSpPr>
          <p:nvPr>
            <p:ph type="title" hasCustomPrompt="1"/>
          </p:nvPr>
        </p:nvSpPr>
        <p:spPr/>
        <p:txBody>
          <a:bodyPr/>
          <a:lstStyle>
            <a:lvl1pPr>
              <a:defRPr>
                <a:solidFill>
                  <a:schemeClr val="bg1"/>
                </a:solidFill>
              </a:defRPr>
            </a:lvl1p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3" name="Espace réservé de la date 2"/>
          <p:cNvSpPr>
            <a:spLocks noGrp="1"/>
          </p:cNvSpPr>
          <p:nvPr>
            <p:ph type="dt" sz="half" idx="14"/>
          </p:nvPr>
        </p:nvSpPr>
        <p:spPr/>
        <p:txBody>
          <a:bodyPr/>
          <a:lstStyle>
            <a:lvl1pPr>
              <a:defRPr>
                <a:solidFill>
                  <a:schemeClr val="accent1">
                    <a:lumMod val="20000"/>
                    <a:lumOff val="80000"/>
                  </a:schemeClr>
                </a:solidFill>
              </a:defRPr>
            </a:lvl1pPr>
          </a:lstStyle>
          <a:p>
            <a:pPr>
              <a:tabLst>
                <a:tab pos="693738" algn="l"/>
              </a:tabLst>
            </a:pPr>
            <a:fld id="{1BD1AD36-367B-4D0C-B433-4BC757274835}" type="datetime1">
              <a:rPr lang="en-GB" smtClean="0"/>
              <a:t>28/06/2017</a:t>
            </a:fld>
            <a:r>
              <a:rPr lang="en-GB"/>
              <a:t>	© Valtech</a:t>
            </a:r>
          </a:p>
        </p:txBody>
      </p:sp>
    </p:spTree>
    <p:extLst>
      <p:ext uri="{BB962C8B-B14F-4D97-AF65-F5344CB8AC3E}">
        <p14:creationId xmlns:p14="http://schemas.microsoft.com/office/powerpoint/2010/main" val="877010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p:bg>
      <p:bgPr>
        <a:solidFill>
          <a:schemeClr val="tx1"/>
        </a:solidFill>
        <a:effectLst/>
      </p:bgPr>
    </p:bg>
    <p:spTree>
      <p:nvGrpSpPr>
        <p:cNvPr id="1" name=""/>
        <p:cNvGrpSpPr/>
        <p:nvPr/>
      </p:nvGrpSpPr>
      <p:grpSpPr>
        <a:xfrm>
          <a:off x="0" y="0"/>
          <a:ext cx="0" cy="0"/>
          <a:chOff x="0" y="0"/>
          <a:chExt cx="0" cy="0"/>
        </a:xfrm>
      </p:grpSpPr>
      <p:sp>
        <p:nvSpPr>
          <p:cNvPr id="21" name="Freeform 17"/>
          <p:cNvSpPr>
            <a:spLocks/>
          </p:cNvSpPr>
          <p:nvPr userDrawn="1"/>
        </p:nvSpPr>
        <p:spPr bwMode="invGray">
          <a:xfrm>
            <a:off x="1841500" y="0"/>
            <a:ext cx="7304088" cy="5143500"/>
          </a:xfrm>
          <a:custGeom>
            <a:avLst/>
            <a:gdLst>
              <a:gd name="T0" fmla="*/ 2771 w 4601"/>
              <a:gd name="T1" fmla="*/ 0 h 3240"/>
              <a:gd name="T2" fmla="*/ 4601 w 4601"/>
              <a:gd name="T3" fmla="*/ 0 h 3240"/>
              <a:gd name="T4" fmla="*/ 4601 w 4601"/>
              <a:gd name="T5" fmla="*/ 2250 h 3240"/>
              <a:gd name="T6" fmla="*/ 2846 w 4601"/>
              <a:gd name="T7" fmla="*/ 3240 h 3240"/>
              <a:gd name="T8" fmla="*/ 945 w 4601"/>
              <a:gd name="T9" fmla="*/ 3240 h 3240"/>
              <a:gd name="T10" fmla="*/ 0 w 4601"/>
              <a:gd name="T11" fmla="*/ 1563 h 3240"/>
              <a:gd name="T12" fmla="*/ 2771 w 4601"/>
              <a:gd name="T13" fmla="*/ 0 h 3240"/>
              <a:gd name="T14" fmla="*/ 2771 w 4601"/>
              <a:gd name="T15" fmla="*/ 0 h 3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1" h="3240">
                <a:moveTo>
                  <a:pt x="2771" y="0"/>
                </a:moveTo>
                <a:lnTo>
                  <a:pt x="4601" y="0"/>
                </a:lnTo>
                <a:lnTo>
                  <a:pt x="4601" y="2250"/>
                </a:lnTo>
                <a:lnTo>
                  <a:pt x="2846" y="3240"/>
                </a:lnTo>
                <a:lnTo>
                  <a:pt x="945" y="3240"/>
                </a:lnTo>
                <a:lnTo>
                  <a:pt x="0" y="1563"/>
                </a:lnTo>
                <a:lnTo>
                  <a:pt x="2771" y="0"/>
                </a:lnTo>
                <a:lnTo>
                  <a:pt x="2771" y="0"/>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6" name="Espace réservé du numéro de diapositive 5"/>
          <p:cNvSpPr>
            <a:spLocks noGrp="1"/>
          </p:cNvSpPr>
          <p:nvPr>
            <p:ph type="sldNum" sz="quarter" idx="12"/>
          </p:nvPr>
        </p:nvSpPr>
        <p:spPr/>
        <p:txBody>
          <a:bodyPr/>
          <a:lstStyle>
            <a:lvl1pPr>
              <a:defRPr>
                <a:solidFill>
                  <a:schemeClr val="tx1">
                    <a:lumMod val="75000"/>
                    <a:lumOff val="25000"/>
                  </a:schemeClr>
                </a:solidFill>
              </a:defRPr>
            </a:lvl1pPr>
          </a:lstStyle>
          <a:p>
            <a:fld id="{B6CBC9F8-C3DB-428A-A32C-EF1197444D30}" type="slidenum">
              <a:rPr lang="en-GB" smtClean="0"/>
              <a:pPr/>
              <a:t>‹#›</a:t>
            </a:fld>
            <a:endParaRPr lang="en-GB"/>
          </a:p>
        </p:txBody>
      </p:sp>
      <p:sp>
        <p:nvSpPr>
          <p:cNvPr id="3" name="Espace réservé de l'élément multimédia 2"/>
          <p:cNvSpPr>
            <a:spLocks noGrp="1"/>
          </p:cNvSpPr>
          <p:nvPr>
            <p:ph type="media" sz="quarter" idx="13" hasCustomPrompt="1"/>
          </p:nvPr>
        </p:nvSpPr>
        <p:spPr>
          <a:xfrm>
            <a:off x="723900" y="267494"/>
            <a:ext cx="7696200" cy="4329112"/>
          </a:xfrm>
          <a:blipFill>
            <a:blip r:embed="rId2"/>
            <a:stretch>
              <a:fillRect/>
            </a:stretch>
          </a:blipFill>
        </p:spPr>
        <p:txBody>
          <a:bodyPr lIns="0" tIns="1116000" rIns="0" anchor="ctr"/>
          <a:lstStyle>
            <a:lvl1pPr marL="0" indent="0" algn="ctr">
              <a:buNone/>
              <a:defRPr sz="1000" b="0" baseline="0">
                <a:solidFill>
                  <a:schemeClr val="bg1"/>
                </a:solidFill>
              </a:defRPr>
            </a:lvl1pPr>
          </a:lstStyle>
          <a:p>
            <a:r>
              <a:rPr lang="en-GB"/>
              <a:t>Click on the icon to add a video</a:t>
            </a:r>
          </a:p>
        </p:txBody>
      </p:sp>
      <p:sp>
        <p:nvSpPr>
          <p:cNvPr id="2" name="Espace réservé de la date 1"/>
          <p:cNvSpPr>
            <a:spLocks noGrp="1"/>
          </p:cNvSpPr>
          <p:nvPr>
            <p:ph type="dt" sz="half" idx="14"/>
          </p:nvPr>
        </p:nvSpPr>
        <p:spPr/>
        <p:txBody>
          <a:bodyPr/>
          <a:lstStyle>
            <a:lvl1pPr>
              <a:defRPr>
                <a:solidFill>
                  <a:schemeClr val="tx1">
                    <a:lumMod val="75000"/>
                    <a:lumOff val="25000"/>
                  </a:schemeClr>
                </a:solidFill>
              </a:defRPr>
            </a:lvl1pPr>
          </a:lstStyle>
          <a:p>
            <a:pPr>
              <a:tabLst>
                <a:tab pos="693738" algn="l"/>
              </a:tabLst>
            </a:pPr>
            <a:fld id="{CB916FED-7A4E-4071-9D15-8988C7C8ACA4}" type="datetime1">
              <a:rPr lang="en-GB" smtClean="0"/>
              <a:t>28/06/2017</a:t>
            </a:fld>
            <a:r>
              <a:rPr lang="en-GB"/>
              <a:t>	© Valtech</a:t>
            </a:r>
          </a:p>
        </p:txBody>
      </p:sp>
    </p:spTree>
    <p:extLst>
      <p:ext uri="{BB962C8B-B14F-4D97-AF65-F5344CB8AC3E}">
        <p14:creationId xmlns:p14="http://schemas.microsoft.com/office/powerpoint/2010/main" val="239732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mp; Horizontal Picture">
    <p:spTree>
      <p:nvGrpSpPr>
        <p:cNvPr id="1" name=""/>
        <p:cNvGrpSpPr/>
        <p:nvPr/>
      </p:nvGrpSpPr>
      <p:grpSpPr>
        <a:xfrm>
          <a:off x="0" y="0"/>
          <a:ext cx="0" cy="0"/>
          <a:chOff x="0" y="0"/>
          <a:chExt cx="0" cy="0"/>
        </a:xfrm>
      </p:grpSpPr>
      <p:sp>
        <p:nvSpPr>
          <p:cNvPr id="5" name="Espace réservé pour une image  4"/>
          <p:cNvSpPr>
            <a:spLocks noGrp="1"/>
          </p:cNvSpPr>
          <p:nvPr>
            <p:ph type="pic" sz="quarter" idx="17" hasCustomPrompt="1"/>
          </p:nvPr>
        </p:nvSpPr>
        <p:spPr>
          <a:xfrm>
            <a:off x="3995799" y="1246236"/>
            <a:ext cx="4752855" cy="2924164"/>
          </a:xfrm>
          <a:custGeom>
            <a:avLst/>
            <a:gdLst/>
            <a:ahLst/>
            <a:cxnLst/>
            <a:rect l="l" t="t" r="r" b="b"/>
            <a:pathLst>
              <a:path w="4752855" h="2924164">
                <a:moveTo>
                  <a:pt x="4516261" y="0"/>
                </a:moveTo>
                <a:lnTo>
                  <a:pt x="4752855" y="2496086"/>
                </a:lnTo>
                <a:lnTo>
                  <a:pt x="236593" y="2924164"/>
                </a:lnTo>
                <a:lnTo>
                  <a:pt x="0" y="428078"/>
                </a:lnTo>
                <a:close/>
              </a:path>
            </a:pathLst>
          </a:custGeom>
          <a:blipFill>
            <a:blip r:embed="rId2"/>
            <a:stretch>
              <a:fillRect/>
            </a:stretch>
          </a:blipFill>
        </p:spPr>
        <p:txBody>
          <a:bodyPr tIns="576000" anchor="ctr"/>
          <a:lstStyle>
            <a:lvl1pPr marL="0" indent="0" algn="ctr">
              <a:spcBef>
                <a:spcPts val="0"/>
              </a:spcBef>
              <a:buNone/>
              <a:defRPr sz="1000" b="0">
                <a:solidFill>
                  <a:schemeClr val="bg2">
                    <a:lumMod val="50000"/>
                  </a:schemeClr>
                </a:solidFill>
              </a:defRPr>
            </a:lvl1pPr>
          </a:lstStyle>
          <a:p>
            <a:r>
              <a:rPr lang="en-US"/>
              <a:t>Click on the icon</a:t>
            </a:r>
            <a:br>
              <a:rPr lang="en-US"/>
            </a:br>
            <a:r>
              <a:rPr lang="en-US"/>
              <a:t>to fill this box with a picture</a:t>
            </a:r>
          </a:p>
        </p:txBody>
      </p:sp>
      <p:sp>
        <p:nvSpPr>
          <p:cNvPr id="8"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latin typeface="+mj-lt"/>
              </a:defRPr>
            </a:lvl1pPr>
          </a:lstStyle>
          <a:p>
            <a:pPr lvl="0"/>
            <a:r>
              <a:rPr lang="en-GB" dirty="0"/>
              <a:t>00.0</a:t>
            </a:r>
          </a:p>
        </p:txBody>
      </p:sp>
      <p:sp>
        <p:nvSpPr>
          <p:cNvPr id="15" name="Espace réservé du numéro de diapositive 14"/>
          <p:cNvSpPr>
            <a:spLocks noGrp="1"/>
          </p:cNvSpPr>
          <p:nvPr>
            <p:ph type="sldNum" sz="quarter" idx="16"/>
          </p:nvPr>
        </p:nvSpPr>
        <p:spPr/>
        <p:txBody>
          <a:bodyPr/>
          <a:lstStyle/>
          <a:p>
            <a:fld id="{B6CBC9F8-C3DB-428A-A32C-EF1197444D30}" type="slidenum">
              <a:rPr lang="en-GB" smtClean="0"/>
              <a:pPr/>
              <a:t>‹#›</a:t>
            </a:fld>
            <a:endParaRPr lang="en-GB"/>
          </a:p>
        </p:txBody>
      </p:sp>
      <p:sp>
        <p:nvSpPr>
          <p:cNvPr id="11" name="Espace réservé du contenu 2"/>
          <p:cNvSpPr>
            <a:spLocks noGrp="1"/>
          </p:cNvSpPr>
          <p:nvPr>
            <p:ph idx="1"/>
          </p:nvPr>
        </p:nvSpPr>
        <p:spPr>
          <a:xfrm>
            <a:off x="683568" y="1200151"/>
            <a:ext cx="2952328" cy="3394472"/>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2" name="Titre 1"/>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3" name="Espace réservé de la date 2"/>
          <p:cNvSpPr>
            <a:spLocks noGrp="1"/>
          </p:cNvSpPr>
          <p:nvPr>
            <p:ph type="dt" sz="half" idx="18"/>
          </p:nvPr>
        </p:nvSpPr>
        <p:spPr/>
        <p:txBody>
          <a:bodyPr/>
          <a:lstStyle/>
          <a:p>
            <a:pPr>
              <a:tabLst>
                <a:tab pos="693738" algn="l"/>
              </a:tabLst>
            </a:pPr>
            <a:fld id="{41D8A617-6D09-4C59-AFF9-C6A908FAD734}" type="datetime1">
              <a:rPr lang="en-GB" smtClean="0"/>
              <a:t>28/06/2017</a:t>
            </a:fld>
            <a:r>
              <a:rPr lang="en-GB"/>
              <a:t>	© Valtech</a:t>
            </a:r>
          </a:p>
        </p:txBody>
      </p:sp>
    </p:spTree>
    <p:extLst>
      <p:ext uri="{BB962C8B-B14F-4D97-AF65-F5344CB8AC3E}">
        <p14:creationId xmlns:p14="http://schemas.microsoft.com/office/powerpoint/2010/main" val="252797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amp; Vertical Picture">
    <p:spTree>
      <p:nvGrpSpPr>
        <p:cNvPr id="1" name=""/>
        <p:cNvGrpSpPr/>
        <p:nvPr/>
      </p:nvGrpSpPr>
      <p:grpSpPr>
        <a:xfrm>
          <a:off x="0" y="0"/>
          <a:ext cx="0" cy="0"/>
          <a:chOff x="0" y="0"/>
          <a:chExt cx="0" cy="0"/>
        </a:xfrm>
      </p:grpSpPr>
      <p:sp>
        <p:nvSpPr>
          <p:cNvPr id="3" name="Espace réservé pour une image  2"/>
          <p:cNvSpPr>
            <a:spLocks noGrp="1"/>
          </p:cNvSpPr>
          <p:nvPr>
            <p:ph type="pic" sz="quarter" idx="17" hasCustomPrompt="1"/>
          </p:nvPr>
        </p:nvSpPr>
        <p:spPr>
          <a:xfrm>
            <a:off x="4890448" y="771552"/>
            <a:ext cx="2892121" cy="4023683"/>
          </a:xfrm>
          <a:custGeom>
            <a:avLst/>
            <a:gdLst/>
            <a:ahLst/>
            <a:cxnLst/>
            <a:rect l="l" t="t" r="r" b="b"/>
            <a:pathLst>
              <a:path w="2892121" h="4023683">
                <a:moveTo>
                  <a:pt x="2526372" y="0"/>
                </a:moveTo>
                <a:lnTo>
                  <a:pt x="2892121" y="3779181"/>
                </a:lnTo>
                <a:lnTo>
                  <a:pt x="365749" y="4023683"/>
                </a:lnTo>
                <a:lnTo>
                  <a:pt x="0" y="244502"/>
                </a:lnTo>
                <a:close/>
              </a:path>
            </a:pathLst>
          </a:custGeom>
          <a:blipFill>
            <a:blip r:embed="rId2"/>
            <a:stretch>
              <a:fillRect/>
            </a:stretch>
          </a:blipFill>
        </p:spPr>
        <p:txBody>
          <a:bodyPr tIns="576000" anchor="ctr"/>
          <a:lstStyle>
            <a:lvl1pPr marL="0" indent="0" algn="ctr">
              <a:spcBef>
                <a:spcPts val="0"/>
              </a:spcBef>
              <a:buNone/>
              <a:defRPr sz="1000" b="0">
                <a:solidFill>
                  <a:schemeClr val="bg2">
                    <a:lumMod val="50000"/>
                  </a:schemeClr>
                </a:solidFill>
              </a:defRPr>
            </a:lvl1pPr>
          </a:lstStyle>
          <a:p>
            <a:r>
              <a:rPr lang="en-US"/>
              <a:t>Click on the icon</a:t>
            </a:r>
            <a:br>
              <a:rPr lang="en-US"/>
            </a:br>
            <a:r>
              <a:rPr lang="en-US"/>
              <a:t>to fill this box with a picture</a:t>
            </a:r>
          </a:p>
        </p:txBody>
      </p:sp>
      <p:sp>
        <p:nvSpPr>
          <p:cNvPr id="8"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latin typeface="+mj-lt"/>
              </a:defRPr>
            </a:lvl1pPr>
          </a:lstStyle>
          <a:p>
            <a:pPr lvl="0"/>
            <a:r>
              <a:rPr lang="en-GB" dirty="0"/>
              <a:t>00.0</a:t>
            </a:r>
          </a:p>
        </p:txBody>
      </p:sp>
      <p:sp>
        <p:nvSpPr>
          <p:cNvPr id="15" name="Espace réservé du numéro de diapositive 14"/>
          <p:cNvSpPr>
            <a:spLocks noGrp="1"/>
          </p:cNvSpPr>
          <p:nvPr>
            <p:ph type="sldNum" sz="quarter" idx="16"/>
          </p:nvPr>
        </p:nvSpPr>
        <p:spPr/>
        <p:txBody>
          <a:bodyPr/>
          <a:lstStyle/>
          <a:p>
            <a:fld id="{B6CBC9F8-C3DB-428A-A32C-EF1197444D30}" type="slidenum">
              <a:rPr lang="en-GB" smtClean="0"/>
              <a:pPr/>
              <a:t>‹#›</a:t>
            </a:fld>
            <a:endParaRPr lang="en-GB"/>
          </a:p>
        </p:txBody>
      </p:sp>
      <p:sp>
        <p:nvSpPr>
          <p:cNvPr id="11" name="Espace réservé du contenu 2"/>
          <p:cNvSpPr>
            <a:spLocks noGrp="1"/>
          </p:cNvSpPr>
          <p:nvPr>
            <p:ph idx="1"/>
          </p:nvPr>
        </p:nvSpPr>
        <p:spPr>
          <a:xfrm>
            <a:off x="683568" y="1200151"/>
            <a:ext cx="3672408" cy="3394472"/>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2" name="Titre 1"/>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4" name="Espace réservé de la date 3"/>
          <p:cNvSpPr>
            <a:spLocks noGrp="1"/>
          </p:cNvSpPr>
          <p:nvPr>
            <p:ph type="dt" sz="half" idx="18"/>
          </p:nvPr>
        </p:nvSpPr>
        <p:spPr/>
        <p:txBody>
          <a:bodyPr/>
          <a:lstStyle/>
          <a:p>
            <a:pPr>
              <a:tabLst>
                <a:tab pos="693738" algn="l"/>
              </a:tabLst>
            </a:pPr>
            <a:fld id="{0EBF7701-ACF0-48C4-A562-21EDE167DDC0}" type="datetime1">
              <a:rPr lang="en-GB" smtClean="0"/>
              <a:t>28/06/2017</a:t>
            </a:fld>
            <a:r>
              <a:rPr lang="en-GB"/>
              <a:t>	© Valtech</a:t>
            </a:r>
          </a:p>
        </p:txBody>
      </p:sp>
    </p:spTree>
    <p:extLst>
      <p:ext uri="{BB962C8B-B14F-4D97-AF65-F5344CB8AC3E}">
        <p14:creationId xmlns:p14="http://schemas.microsoft.com/office/powerpoint/2010/main" val="391060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atch Phrase &amp; Picture">
    <p:bg>
      <p:bgPr>
        <a:solidFill>
          <a:schemeClr val="bg1"/>
        </a:solidFill>
        <a:effectLst/>
      </p:bgPr>
    </p:bg>
    <p:spTree>
      <p:nvGrpSpPr>
        <p:cNvPr id="1" name=""/>
        <p:cNvGrpSpPr/>
        <p:nvPr/>
      </p:nvGrpSpPr>
      <p:grpSpPr>
        <a:xfrm>
          <a:off x="0" y="0"/>
          <a:ext cx="0" cy="0"/>
          <a:chOff x="0" y="0"/>
          <a:chExt cx="0" cy="0"/>
        </a:xfrm>
      </p:grpSpPr>
      <p:pic>
        <p:nvPicPr>
          <p:cNvPr id="16" name="Imag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283" y="278606"/>
            <a:ext cx="546416" cy="149718"/>
          </a:xfrm>
          <a:prstGeom prst="rect">
            <a:avLst/>
          </a:prstGeom>
        </p:spPr>
      </p:pic>
      <p:sp>
        <p:nvSpPr>
          <p:cNvPr id="15" name="Titre 1"/>
          <p:cNvSpPr>
            <a:spLocks noGrp="1"/>
          </p:cNvSpPr>
          <p:nvPr>
            <p:ph type="ctrTitle" hasCustomPrompt="1"/>
          </p:nvPr>
        </p:nvSpPr>
        <p:spPr>
          <a:xfrm>
            <a:off x="333530" y="915566"/>
            <a:ext cx="3806422" cy="3672408"/>
          </a:xfrm>
          <a:prstGeom prst="rect">
            <a:avLst/>
          </a:prstGeom>
        </p:spPr>
        <p:txBody>
          <a:bodyPr>
            <a:normAutofit/>
          </a:bodyPr>
          <a:lstStyle>
            <a:lvl1pPr>
              <a:lnSpc>
                <a:spcPct val="90000"/>
              </a:lnSpc>
              <a:defRPr sz="2400" b="0" u="none" normalizeH="0" baseline="0">
                <a:solidFill>
                  <a:schemeClr val="tx1">
                    <a:lumMod val="75000"/>
                    <a:lumOff val="25000"/>
                  </a:schemeClr>
                </a:solidFill>
              </a:defRPr>
            </a:lvl1pPr>
          </a:lstStyle>
          <a:p>
            <a:r>
              <a:rPr lang="en-GB" dirty="0"/>
              <a:t>Insert text here,</a:t>
            </a:r>
            <a:br>
              <a:rPr lang="en-GB" dirty="0"/>
            </a:br>
            <a:r>
              <a:rPr lang="en-GB" dirty="0"/>
              <a:t>change the text </a:t>
            </a:r>
            <a:r>
              <a:rPr lang="en-GB" dirty="0" err="1"/>
              <a:t>color</a:t>
            </a:r>
            <a:r>
              <a:rPr lang="en-GB" dirty="0"/>
              <a:t> depending on your background image</a:t>
            </a:r>
          </a:p>
        </p:txBody>
      </p:sp>
      <p:sp>
        <p:nvSpPr>
          <p:cNvPr id="4" name="Espace réservé pour une image  3"/>
          <p:cNvSpPr>
            <a:spLocks noGrp="1"/>
          </p:cNvSpPr>
          <p:nvPr>
            <p:ph type="pic" sz="quarter" idx="17" hasCustomPrompt="1"/>
          </p:nvPr>
        </p:nvSpPr>
        <p:spPr>
          <a:xfrm>
            <a:off x="4220498" y="0"/>
            <a:ext cx="4923502" cy="5143500"/>
          </a:xfrm>
          <a:custGeom>
            <a:avLst/>
            <a:gdLst/>
            <a:ahLst/>
            <a:cxnLst/>
            <a:rect l="l" t="t" r="r" b="b"/>
            <a:pathLst>
              <a:path w="4923502" h="5143500">
                <a:moveTo>
                  <a:pt x="0" y="0"/>
                </a:moveTo>
                <a:lnTo>
                  <a:pt x="4923502" y="0"/>
                </a:lnTo>
                <a:lnTo>
                  <a:pt x="4923502" y="5143500"/>
                </a:lnTo>
                <a:lnTo>
                  <a:pt x="727350" y="5143500"/>
                </a:lnTo>
                <a:close/>
              </a:path>
            </a:pathLst>
          </a:custGeom>
          <a:blipFill>
            <a:blip r:embed="rId3"/>
            <a:srcRect/>
            <a:stretch>
              <a:fillRect l="-3385" r="-77693"/>
            </a:stretch>
          </a:blipFill>
        </p:spPr>
        <p:txBody>
          <a:bodyPr tIns="576000" anchor="ctr"/>
          <a:lstStyle>
            <a:lvl1pPr algn="ctr">
              <a:defRPr sz="1050" b="0">
                <a:solidFill>
                  <a:schemeClr val="bg2">
                    <a:lumMod val="50000"/>
                  </a:schemeClr>
                </a:solidFill>
              </a:defRPr>
            </a:lvl1pPr>
          </a:lstStyle>
          <a:p>
            <a:r>
              <a:rPr lang="en-US"/>
              <a:t>Click on the icon to fill this box with a picture</a:t>
            </a:r>
          </a:p>
        </p:txBody>
      </p:sp>
      <p:sp>
        <p:nvSpPr>
          <p:cNvPr id="6" name="Espace réservé de la date 5"/>
          <p:cNvSpPr>
            <a:spLocks noGrp="1"/>
          </p:cNvSpPr>
          <p:nvPr>
            <p:ph type="dt" sz="half" idx="18"/>
          </p:nvPr>
        </p:nvSpPr>
        <p:spPr/>
        <p:txBody>
          <a:bodyPr/>
          <a:lstStyle/>
          <a:p>
            <a:pPr>
              <a:tabLst>
                <a:tab pos="693738" algn="l"/>
              </a:tabLst>
            </a:pPr>
            <a:fld id="{DF09CAC2-36EA-496F-B7A5-F849AEFFC49E}" type="datetime1">
              <a:rPr lang="en-GB" smtClean="0"/>
              <a:t>28/06/2017</a:t>
            </a:fld>
            <a:r>
              <a:rPr lang="en-GB"/>
              <a:t>	© Valtech</a:t>
            </a:r>
          </a:p>
        </p:txBody>
      </p:sp>
      <p:sp>
        <p:nvSpPr>
          <p:cNvPr id="7" name="Espace réservé du numéro de diapositive 6"/>
          <p:cNvSpPr>
            <a:spLocks noGrp="1"/>
          </p:cNvSpPr>
          <p:nvPr>
            <p:ph type="sldNum" sz="quarter" idx="19"/>
          </p:nvPr>
        </p:nvSpPr>
        <p:spPr/>
        <p:txBody>
          <a:bodyPr/>
          <a:lstStyle/>
          <a:p>
            <a:fld id="{B6CBC9F8-C3DB-428A-A32C-EF1197444D30}" type="slidenum">
              <a:rPr lang="en-GB" smtClean="0"/>
              <a:pPr/>
              <a:t>‹#›</a:t>
            </a:fld>
            <a:endParaRPr lang="en-GB"/>
          </a:p>
        </p:txBody>
      </p:sp>
    </p:spTree>
    <p:extLst>
      <p:ext uri="{BB962C8B-B14F-4D97-AF65-F5344CB8AC3E}">
        <p14:creationId xmlns:p14="http://schemas.microsoft.com/office/powerpoint/2010/main" val="123932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Espace réservé du contenu 2"/>
          <p:cNvSpPr>
            <a:spLocks noGrp="1"/>
          </p:cNvSpPr>
          <p:nvPr>
            <p:ph idx="1"/>
          </p:nvPr>
        </p:nvSpPr>
        <p:spPr bwMode="blackGray">
          <a:xfrm>
            <a:off x="683568" y="1200151"/>
            <a:ext cx="3744416" cy="3394472"/>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8"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latin typeface="+mj-lt"/>
              </a:defRPr>
            </a:lvl1pPr>
          </a:lstStyle>
          <a:p>
            <a:pPr lvl="0"/>
            <a:r>
              <a:rPr lang="en-GB" dirty="0"/>
              <a:t>00.0</a:t>
            </a:r>
          </a:p>
        </p:txBody>
      </p:sp>
      <p:sp>
        <p:nvSpPr>
          <p:cNvPr id="10" name="Espace réservé du contenu 2"/>
          <p:cNvSpPr>
            <a:spLocks noGrp="1"/>
          </p:cNvSpPr>
          <p:nvPr>
            <p:ph idx="17"/>
          </p:nvPr>
        </p:nvSpPr>
        <p:spPr>
          <a:xfrm>
            <a:off x="4716016" y="1200151"/>
            <a:ext cx="3744416" cy="3394472"/>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4" name="Espace réservé du numéro de diapositive 3"/>
          <p:cNvSpPr>
            <a:spLocks noGrp="1"/>
          </p:cNvSpPr>
          <p:nvPr>
            <p:ph type="sldNum" sz="quarter" idx="19"/>
          </p:nvPr>
        </p:nvSpPr>
        <p:spPr/>
        <p:txBody>
          <a:bodyPr/>
          <a:lstStyle/>
          <a:p>
            <a:fld id="{B6CBC9F8-C3DB-428A-A32C-EF1197444D30}" type="slidenum">
              <a:rPr lang="en-GB" smtClean="0"/>
              <a:pPr/>
              <a:t>‹#›</a:t>
            </a:fld>
            <a:endParaRPr lang="en-GB"/>
          </a:p>
        </p:txBody>
      </p:sp>
      <p:sp>
        <p:nvSpPr>
          <p:cNvPr id="5" name="Titre 4"/>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6" name="Espace réservé de la date 5"/>
          <p:cNvSpPr>
            <a:spLocks noGrp="1"/>
          </p:cNvSpPr>
          <p:nvPr>
            <p:ph type="dt" sz="half" idx="20"/>
          </p:nvPr>
        </p:nvSpPr>
        <p:spPr/>
        <p:txBody>
          <a:bodyPr/>
          <a:lstStyle/>
          <a:p>
            <a:pPr>
              <a:tabLst>
                <a:tab pos="693738" algn="l"/>
              </a:tabLst>
            </a:pPr>
            <a:fld id="{A695C283-9DCE-44A3-9E29-C13B7E5EF097}" type="datetime1">
              <a:rPr lang="en-GB" smtClean="0"/>
              <a:t>28/06/2017</a:t>
            </a:fld>
            <a:r>
              <a:rPr lang="en-GB"/>
              <a:t>	© Valtech</a:t>
            </a:r>
          </a:p>
        </p:txBody>
      </p:sp>
    </p:spTree>
    <p:extLst>
      <p:ext uri="{BB962C8B-B14F-4D97-AF65-F5344CB8AC3E}">
        <p14:creationId xmlns:p14="http://schemas.microsoft.com/office/powerpoint/2010/main" val="59238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ver &amp; text">
    <p:bg>
      <p:bgPr>
        <a:solidFill>
          <a:schemeClr val="bg1"/>
        </a:solidFill>
        <a:effectLst/>
      </p:bgPr>
    </p:bg>
    <p:spTree>
      <p:nvGrpSpPr>
        <p:cNvPr id="1" name=""/>
        <p:cNvGrpSpPr/>
        <p:nvPr/>
      </p:nvGrpSpPr>
      <p:grpSpPr>
        <a:xfrm>
          <a:off x="0" y="0"/>
          <a:ext cx="0" cy="0"/>
          <a:chOff x="0" y="0"/>
          <a:chExt cx="0" cy="0"/>
        </a:xfrm>
      </p:grpSpPr>
      <p:sp>
        <p:nvSpPr>
          <p:cNvPr id="21" name="Freeform 17"/>
          <p:cNvSpPr>
            <a:spLocks/>
          </p:cNvSpPr>
          <p:nvPr userDrawn="1"/>
        </p:nvSpPr>
        <p:spPr bwMode="ltGray">
          <a:xfrm>
            <a:off x="1841500" y="0"/>
            <a:ext cx="7304088" cy="5143500"/>
          </a:xfrm>
          <a:custGeom>
            <a:avLst/>
            <a:gdLst>
              <a:gd name="T0" fmla="*/ 2771 w 4601"/>
              <a:gd name="T1" fmla="*/ 0 h 3240"/>
              <a:gd name="T2" fmla="*/ 4601 w 4601"/>
              <a:gd name="T3" fmla="*/ 0 h 3240"/>
              <a:gd name="T4" fmla="*/ 4601 w 4601"/>
              <a:gd name="T5" fmla="*/ 2250 h 3240"/>
              <a:gd name="T6" fmla="*/ 2846 w 4601"/>
              <a:gd name="T7" fmla="*/ 3240 h 3240"/>
              <a:gd name="T8" fmla="*/ 945 w 4601"/>
              <a:gd name="T9" fmla="*/ 3240 h 3240"/>
              <a:gd name="T10" fmla="*/ 0 w 4601"/>
              <a:gd name="T11" fmla="*/ 1563 h 3240"/>
              <a:gd name="T12" fmla="*/ 2771 w 4601"/>
              <a:gd name="T13" fmla="*/ 0 h 3240"/>
              <a:gd name="T14" fmla="*/ 2771 w 4601"/>
              <a:gd name="T15" fmla="*/ 0 h 3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1" h="3240">
                <a:moveTo>
                  <a:pt x="2771" y="0"/>
                </a:moveTo>
                <a:lnTo>
                  <a:pt x="4601" y="0"/>
                </a:lnTo>
                <a:lnTo>
                  <a:pt x="4601" y="2250"/>
                </a:lnTo>
                <a:lnTo>
                  <a:pt x="2846" y="3240"/>
                </a:lnTo>
                <a:lnTo>
                  <a:pt x="945" y="3240"/>
                </a:lnTo>
                <a:lnTo>
                  <a:pt x="0" y="1563"/>
                </a:lnTo>
                <a:lnTo>
                  <a:pt x="2771" y="0"/>
                </a:lnTo>
                <a:lnTo>
                  <a:pt x="2771"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2" name="Titre 1"/>
          <p:cNvSpPr>
            <a:spLocks noGrp="1"/>
          </p:cNvSpPr>
          <p:nvPr>
            <p:ph type="ctrTitle" hasCustomPrompt="1"/>
          </p:nvPr>
        </p:nvSpPr>
        <p:spPr>
          <a:xfrm>
            <a:off x="3851920" y="1563638"/>
            <a:ext cx="4680520" cy="2232248"/>
          </a:xfrm>
          <a:prstGeom prst="rect">
            <a:avLst/>
          </a:prstGeom>
        </p:spPr>
        <p:txBody>
          <a:bodyPr>
            <a:normAutofit/>
          </a:bodyPr>
          <a:lstStyle>
            <a:lvl1pPr>
              <a:lnSpc>
                <a:spcPct val="90000"/>
              </a:lnSpc>
              <a:defRPr sz="3600" u="none" normalizeH="0" baseline="0">
                <a:solidFill>
                  <a:schemeClr val="tx1"/>
                </a:solidFill>
              </a:defRPr>
            </a:lvl1pPr>
          </a:lstStyle>
          <a:p>
            <a:r>
              <a:rPr lang="en-GB" dirty="0"/>
              <a:t>Insert a cover</a:t>
            </a:r>
            <a:br>
              <a:rPr lang="en-GB" dirty="0"/>
            </a:br>
            <a:r>
              <a:rPr lang="en-GB" dirty="0"/>
              <a:t>title here</a:t>
            </a:r>
            <a:br>
              <a:rPr lang="en-GB" dirty="0"/>
            </a:br>
            <a:r>
              <a:rPr lang="en-GB" dirty="0"/>
              <a:t>over 4 lines</a:t>
            </a:r>
            <a:br>
              <a:rPr lang="en-GB" dirty="0"/>
            </a:br>
            <a:r>
              <a:rPr lang="en-GB" dirty="0"/>
              <a:t>max</a:t>
            </a:r>
          </a:p>
        </p:txBody>
      </p:sp>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282" y="278606"/>
            <a:ext cx="546418" cy="149719"/>
          </a:xfrm>
          <a:prstGeom prst="rect">
            <a:avLst/>
          </a:prstGeom>
        </p:spPr>
      </p:pic>
    </p:spTree>
    <p:extLst>
      <p:ext uri="{BB962C8B-B14F-4D97-AF65-F5344CB8AC3E}">
        <p14:creationId xmlns:p14="http://schemas.microsoft.com/office/powerpoint/2010/main" val="255662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8"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latin typeface="+mj-lt"/>
              </a:defRPr>
            </a:lvl1pPr>
          </a:lstStyle>
          <a:p>
            <a:pPr lvl="0"/>
            <a:r>
              <a:rPr lang="en-GB" dirty="0"/>
              <a:t>00.0</a:t>
            </a:r>
          </a:p>
        </p:txBody>
      </p:sp>
      <p:sp>
        <p:nvSpPr>
          <p:cNvPr id="15" name="Espace réservé du numéro de diapositive 14"/>
          <p:cNvSpPr>
            <a:spLocks noGrp="1"/>
          </p:cNvSpPr>
          <p:nvPr>
            <p:ph type="sldNum" sz="quarter" idx="16"/>
          </p:nvPr>
        </p:nvSpPr>
        <p:spPr/>
        <p:txBody>
          <a:bodyPr/>
          <a:lstStyle/>
          <a:p>
            <a:fld id="{B6CBC9F8-C3DB-428A-A32C-EF1197444D30}" type="slidenum">
              <a:rPr lang="en-GB" smtClean="0"/>
              <a:pPr/>
              <a:t>‹#›</a:t>
            </a:fld>
            <a:endParaRPr lang="en-GB"/>
          </a:p>
        </p:txBody>
      </p:sp>
      <p:sp>
        <p:nvSpPr>
          <p:cNvPr id="4" name="Titre 3"/>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2" name="Espace réservé de la date 1"/>
          <p:cNvSpPr>
            <a:spLocks noGrp="1"/>
          </p:cNvSpPr>
          <p:nvPr>
            <p:ph type="dt" sz="half" idx="17"/>
          </p:nvPr>
        </p:nvSpPr>
        <p:spPr/>
        <p:txBody>
          <a:bodyPr/>
          <a:lstStyle/>
          <a:p>
            <a:pPr>
              <a:tabLst>
                <a:tab pos="693738" algn="l"/>
              </a:tabLst>
            </a:pPr>
            <a:fld id="{4189DA70-1450-40A9-BB73-EE40B1850033}" type="datetime1">
              <a:rPr lang="en-GB" smtClean="0"/>
              <a:t>28/06/2017</a:t>
            </a:fld>
            <a:r>
              <a:rPr lang="en-GB"/>
              <a:t>	© Valtech</a:t>
            </a:r>
          </a:p>
        </p:txBody>
      </p:sp>
    </p:spTree>
    <p:extLst>
      <p:ext uri="{BB962C8B-B14F-4D97-AF65-F5344CB8AC3E}">
        <p14:creationId xmlns:p14="http://schemas.microsoft.com/office/powerpoint/2010/main" val="3220270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3568" y="1200151"/>
            <a:ext cx="3744416" cy="3394472"/>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8"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latin typeface="+mj-lt"/>
              </a:defRPr>
            </a:lvl1pPr>
          </a:lstStyle>
          <a:p>
            <a:pPr lvl="0"/>
            <a:r>
              <a:rPr lang="en-GB" dirty="0"/>
              <a:t>00.0</a:t>
            </a:r>
          </a:p>
        </p:txBody>
      </p:sp>
      <p:sp>
        <p:nvSpPr>
          <p:cNvPr id="15" name="Espace réservé du numéro de diapositive 14"/>
          <p:cNvSpPr>
            <a:spLocks noGrp="1"/>
          </p:cNvSpPr>
          <p:nvPr>
            <p:ph type="sldNum" sz="quarter" idx="16"/>
          </p:nvPr>
        </p:nvSpPr>
        <p:spPr/>
        <p:txBody>
          <a:bodyPr/>
          <a:lstStyle/>
          <a:p>
            <a:fld id="{B6CBC9F8-C3DB-428A-A32C-EF1197444D30}" type="slidenum">
              <a:rPr lang="en-GB" smtClean="0"/>
              <a:pPr/>
              <a:t>‹#›</a:t>
            </a:fld>
            <a:endParaRPr lang="en-GB"/>
          </a:p>
        </p:txBody>
      </p:sp>
      <p:sp>
        <p:nvSpPr>
          <p:cNvPr id="10" name="Espace réservé du contenu 2"/>
          <p:cNvSpPr>
            <a:spLocks noGrp="1"/>
          </p:cNvSpPr>
          <p:nvPr>
            <p:ph idx="17"/>
          </p:nvPr>
        </p:nvSpPr>
        <p:spPr>
          <a:xfrm>
            <a:off x="4716016" y="1200151"/>
            <a:ext cx="3744416" cy="3394472"/>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4" name="Titre 3"/>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2" name="Espace réservé de la date 1"/>
          <p:cNvSpPr>
            <a:spLocks noGrp="1"/>
          </p:cNvSpPr>
          <p:nvPr>
            <p:ph type="dt" sz="half" idx="18"/>
          </p:nvPr>
        </p:nvSpPr>
        <p:spPr/>
        <p:txBody>
          <a:bodyPr/>
          <a:lstStyle/>
          <a:p>
            <a:pPr>
              <a:tabLst>
                <a:tab pos="693738" algn="l"/>
              </a:tabLst>
            </a:pPr>
            <a:fld id="{2E8B59B6-A8E4-45E4-9B2C-2912616B098F}" type="datetime1">
              <a:rPr lang="en-GB" smtClean="0"/>
              <a:t>28/06/2017</a:t>
            </a:fld>
            <a:r>
              <a:rPr lang="en-GB"/>
              <a:t>	© Valtech</a:t>
            </a:r>
          </a:p>
        </p:txBody>
      </p:sp>
    </p:spTree>
    <p:extLst>
      <p:ext uri="{BB962C8B-B14F-4D97-AF65-F5344CB8AC3E}">
        <p14:creationId xmlns:p14="http://schemas.microsoft.com/office/powerpoint/2010/main" val="203649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 Texts">
    <p:spTree>
      <p:nvGrpSpPr>
        <p:cNvPr id="1" name=""/>
        <p:cNvGrpSpPr/>
        <p:nvPr/>
      </p:nvGrpSpPr>
      <p:grpSpPr>
        <a:xfrm>
          <a:off x="0" y="0"/>
          <a:ext cx="0" cy="0"/>
          <a:chOff x="0" y="0"/>
          <a:chExt cx="0" cy="0"/>
        </a:xfrm>
      </p:grpSpPr>
      <p:sp>
        <p:nvSpPr>
          <p:cNvPr id="8"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latin typeface="+mj-lt"/>
              </a:defRPr>
            </a:lvl1pPr>
          </a:lstStyle>
          <a:p>
            <a:pPr lvl="0"/>
            <a:r>
              <a:rPr lang="en-GB" dirty="0"/>
              <a:t>00.0</a:t>
            </a:r>
          </a:p>
        </p:txBody>
      </p:sp>
      <p:sp>
        <p:nvSpPr>
          <p:cNvPr id="15" name="Espace réservé du numéro de diapositive 14"/>
          <p:cNvSpPr>
            <a:spLocks noGrp="1"/>
          </p:cNvSpPr>
          <p:nvPr>
            <p:ph type="sldNum" sz="quarter" idx="16"/>
          </p:nvPr>
        </p:nvSpPr>
        <p:spPr/>
        <p:txBody>
          <a:bodyPr/>
          <a:lstStyle/>
          <a:p>
            <a:fld id="{B6CBC9F8-C3DB-428A-A32C-EF1197444D30}" type="slidenum">
              <a:rPr lang="en-GB" smtClean="0"/>
              <a:pPr/>
              <a:t>‹#›</a:t>
            </a:fld>
            <a:endParaRPr lang="en-GB"/>
          </a:p>
        </p:txBody>
      </p:sp>
      <p:sp>
        <p:nvSpPr>
          <p:cNvPr id="10" name="Espace réservé du contenu 2"/>
          <p:cNvSpPr>
            <a:spLocks noGrp="1"/>
          </p:cNvSpPr>
          <p:nvPr>
            <p:ph idx="1"/>
          </p:nvPr>
        </p:nvSpPr>
        <p:spPr>
          <a:xfrm>
            <a:off x="683568" y="1200151"/>
            <a:ext cx="3744416" cy="3394472"/>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11" name="Espace réservé du contenu 2"/>
          <p:cNvSpPr>
            <a:spLocks noGrp="1"/>
          </p:cNvSpPr>
          <p:nvPr>
            <p:ph idx="17"/>
          </p:nvPr>
        </p:nvSpPr>
        <p:spPr>
          <a:xfrm>
            <a:off x="4716016" y="1200151"/>
            <a:ext cx="3744416" cy="3394472"/>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2" name="Titre 1"/>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3" name="Espace réservé de la date 2"/>
          <p:cNvSpPr>
            <a:spLocks noGrp="1"/>
          </p:cNvSpPr>
          <p:nvPr>
            <p:ph type="dt" sz="half" idx="18"/>
          </p:nvPr>
        </p:nvSpPr>
        <p:spPr/>
        <p:txBody>
          <a:bodyPr/>
          <a:lstStyle/>
          <a:p>
            <a:pPr>
              <a:tabLst>
                <a:tab pos="693738" algn="l"/>
              </a:tabLst>
            </a:pPr>
            <a:fld id="{701085E3-7831-4C16-9911-85A5861B79E4}" type="datetime1">
              <a:rPr lang="en-GB" smtClean="0"/>
              <a:t>28/06/2017</a:t>
            </a:fld>
            <a:r>
              <a:rPr lang="en-GB"/>
              <a:t>	© Valtech</a:t>
            </a:r>
          </a:p>
        </p:txBody>
      </p:sp>
    </p:spTree>
    <p:extLst>
      <p:ext uri="{BB962C8B-B14F-4D97-AF65-F5344CB8AC3E}">
        <p14:creationId xmlns:p14="http://schemas.microsoft.com/office/powerpoint/2010/main" val="206954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Key message Gradiant">
    <p:bg>
      <p:bgPr>
        <a:solidFill>
          <a:schemeClr val="accent1"/>
        </a:solidFill>
        <a:effectLst/>
      </p:bgPr>
    </p:bg>
    <p:spTree>
      <p:nvGrpSpPr>
        <p:cNvPr id="1" name=""/>
        <p:cNvGrpSpPr/>
        <p:nvPr/>
      </p:nvGrpSpPr>
      <p:grpSpPr>
        <a:xfrm>
          <a:off x="0" y="0"/>
          <a:ext cx="0" cy="0"/>
          <a:chOff x="0" y="0"/>
          <a:chExt cx="0" cy="0"/>
        </a:xfrm>
      </p:grpSpPr>
      <p:sp>
        <p:nvSpPr>
          <p:cNvPr id="21" name="Freeform 17"/>
          <p:cNvSpPr>
            <a:spLocks/>
          </p:cNvSpPr>
          <p:nvPr userDrawn="1"/>
        </p:nvSpPr>
        <p:spPr bwMode="ltGray">
          <a:xfrm>
            <a:off x="1841500" y="0"/>
            <a:ext cx="7304088" cy="5143500"/>
          </a:xfrm>
          <a:custGeom>
            <a:avLst/>
            <a:gdLst>
              <a:gd name="T0" fmla="*/ 2771 w 4601"/>
              <a:gd name="T1" fmla="*/ 0 h 3240"/>
              <a:gd name="T2" fmla="*/ 4601 w 4601"/>
              <a:gd name="T3" fmla="*/ 0 h 3240"/>
              <a:gd name="T4" fmla="*/ 4601 w 4601"/>
              <a:gd name="T5" fmla="*/ 2250 h 3240"/>
              <a:gd name="T6" fmla="*/ 2846 w 4601"/>
              <a:gd name="T7" fmla="*/ 3240 h 3240"/>
              <a:gd name="T8" fmla="*/ 945 w 4601"/>
              <a:gd name="T9" fmla="*/ 3240 h 3240"/>
              <a:gd name="T10" fmla="*/ 0 w 4601"/>
              <a:gd name="T11" fmla="*/ 1563 h 3240"/>
              <a:gd name="T12" fmla="*/ 2771 w 4601"/>
              <a:gd name="T13" fmla="*/ 0 h 3240"/>
              <a:gd name="T14" fmla="*/ 2771 w 4601"/>
              <a:gd name="T15" fmla="*/ 0 h 3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1" h="3240">
                <a:moveTo>
                  <a:pt x="2771" y="0"/>
                </a:moveTo>
                <a:lnTo>
                  <a:pt x="4601" y="0"/>
                </a:lnTo>
                <a:lnTo>
                  <a:pt x="4601" y="2250"/>
                </a:lnTo>
                <a:lnTo>
                  <a:pt x="2846" y="3240"/>
                </a:lnTo>
                <a:lnTo>
                  <a:pt x="945" y="3240"/>
                </a:lnTo>
                <a:lnTo>
                  <a:pt x="0" y="1563"/>
                </a:lnTo>
                <a:lnTo>
                  <a:pt x="2771" y="0"/>
                </a:lnTo>
                <a:lnTo>
                  <a:pt x="2771"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6" name="Espace réservé du numéro de diapositive 5"/>
          <p:cNvSpPr>
            <a:spLocks noGrp="1"/>
          </p:cNvSpPr>
          <p:nvPr>
            <p:ph type="sldNum" sz="quarter" idx="12"/>
          </p:nvPr>
        </p:nvSpPr>
        <p:spPr/>
        <p:txBody>
          <a:bodyPr/>
          <a:lstStyle>
            <a:lvl1pPr>
              <a:defRPr>
                <a:solidFill>
                  <a:schemeClr val="accent1">
                    <a:lumMod val="20000"/>
                    <a:lumOff val="80000"/>
                  </a:schemeClr>
                </a:solidFill>
              </a:defRPr>
            </a:lvl1pPr>
          </a:lstStyle>
          <a:p>
            <a:fld id="{B6CBC9F8-C3DB-428A-A32C-EF1197444D30}" type="slidenum">
              <a:rPr lang="en-GB" smtClean="0"/>
              <a:pPr/>
              <a:t>‹#›</a:t>
            </a:fld>
            <a:endParaRPr lang="en-GB"/>
          </a:p>
        </p:txBody>
      </p:sp>
      <p:sp>
        <p:nvSpPr>
          <p:cNvPr id="7" name="Espace réservé du texte 6"/>
          <p:cNvSpPr>
            <a:spLocks noGrp="1"/>
          </p:cNvSpPr>
          <p:nvPr>
            <p:ph type="body" sz="quarter" idx="13" hasCustomPrompt="1"/>
          </p:nvPr>
        </p:nvSpPr>
        <p:spPr>
          <a:xfrm>
            <a:off x="899592" y="2026986"/>
            <a:ext cx="6265192" cy="1089529"/>
          </a:xfrm>
        </p:spPr>
        <p:txBody>
          <a:bodyPr anchor="ctr">
            <a:spAutoFit/>
          </a:bodyPr>
          <a:lstStyle>
            <a:lvl1pPr marL="0" indent="0">
              <a:buNone/>
              <a:defRPr sz="3600" b="1" baseline="0">
                <a:solidFill>
                  <a:schemeClr val="bg1"/>
                </a:solidFill>
                <a:latin typeface="+mj-lt"/>
              </a:defRPr>
            </a:lvl1pPr>
          </a:lstStyle>
          <a:p>
            <a:pPr lvl="0"/>
            <a:r>
              <a:rPr lang="fr-FR" dirty="0"/>
              <a:t>Insert</a:t>
            </a:r>
            <a:br>
              <a:rPr lang="fr-FR" dirty="0"/>
            </a:br>
            <a:r>
              <a:rPr lang="fr-FR" dirty="0" err="1"/>
              <a:t>your</a:t>
            </a:r>
            <a:r>
              <a:rPr lang="fr-FR" dirty="0"/>
              <a:t> </a:t>
            </a:r>
            <a:r>
              <a:rPr lang="fr-FR" dirty="0" err="1"/>
              <a:t>text</a:t>
            </a:r>
            <a:r>
              <a:rPr lang="fr-FR" dirty="0"/>
              <a:t> </a:t>
            </a:r>
            <a:r>
              <a:rPr lang="fr-FR" dirty="0" err="1"/>
              <a:t>here</a:t>
            </a:r>
            <a:endParaRPr lang="en-GB" dirty="0"/>
          </a:p>
        </p:txBody>
      </p:sp>
      <p:sp>
        <p:nvSpPr>
          <p:cNvPr id="2" name="Espace réservé de la date 1"/>
          <p:cNvSpPr>
            <a:spLocks noGrp="1"/>
          </p:cNvSpPr>
          <p:nvPr>
            <p:ph type="dt" sz="half" idx="14"/>
          </p:nvPr>
        </p:nvSpPr>
        <p:spPr/>
        <p:txBody>
          <a:bodyPr/>
          <a:lstStyle>
            <a:lvl1pPr>
              <a:defRPr>
                <a:solidFill>
                  <a:schemeClr val="accent1">
                    <a:lumMod val="20000"/>
                    <a:lumOff val="80000"/>
                  </a:schemeClr>
                </a:solidFill>
              </a:defRPr>
            </a:lvl1pPr>
          </a:lstStyle>
          <a:p>
            <a:pPr>
              <a:tabLst>
                <a:tab pos="693738" algn="l"/>
              </a:tabLst>
            </a:pPr>
            <a:fld id="{ECB11AD3-B7EF-468D-AD9D-3DC77A4EDEB5}" type="datetime1">
              <a:rPr lang="en-GB" smtClean="0"/>
              <a:t>28/06/2017</a:t>
            </a:fld>
            <a:r>
              <a:rPr lang="en-GB"/>
              <a:t>	© Valtech</a:t>
            </a:r>
          </a:p>
        </p:txBody>
      </p:sp>
    </p:spTree>
    <p:extLst>
      <p:ext uri="{BB962C8B-B14F-4D97-AF65-F5344CB8AC3E}">
        <p14:creationId xmlns:p14="http://schemas.microsoft.com/office/powerpoint/2010/main" val="378676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bg1"/>
        </a:solidFill>
        <a:effectLst/>
      </p:bgPr>
    </p:bg>
    <p:spTree>
      <p:nvGrpSpPr>
        <p:cNvPr id="1" name=""/>
        <p:cNvGrpSpPr/>
        <p:nvPr/>
      </p:nvGrpSpPr>
      <p:grpSpPr>
        <a:xfrm>
          <a:off x="0" y="0"/>
          <a:ext cx="0" cy="0"/>
          <a:chOff x="0" y="0"/>
          <a:chExt cx="0" cy="0"/>
        </a:xfrm>
      </p:grpSpPr>
      <p:sp>
        <p:nvSpPr>
          <p:cNvPr id="21" name="Freeform 17"/>
          <p:cNvSpPr>
            <a:spLocks/>
          </p:cNvSpPr>
          <p:nvPr userDrawn="1"/>
        </p:nvSpPr>
        <p:spPr bwMode="ltGray">
          <a:xfrm>
            <a:off x="1841500" y="0"/>
            <a:ext cx="7304088" cy="5143500"/>
          </a:xfrm>
          <a:custGeom>
            <a:avLst/>
            <a:gdLst>
              <a:gd name="T0" fmla="*/ 2771 w 4601"/>
              <a:gd name="T1" fmla="*/ 0 h 3240"/>
              <a:gd name="T2" fmla="*/ 4601 w 4601"/>
              <a:gd name="T3" fmla="*/ 0 h 3240"/>
              <a:gd name="T4" fmla="*/ 4601 w 4601"/>
              <a:gd name="T5" fmla="*/ 2250 h 3240"/>
              <a:gd name="T6" fmla="*/ 2846 w 4601"/>
              <a:gd name="T7" fmla="*/ 3240 h 3240"/>
              <a:gd name="T8" fmla="*/ 945 w 4601"/>
              <a:gd name="T9" fmla="*/ 3240 h 3240"/>
              <a:gd name="T10" fmla="*/ 0 w 4601"/>
              <a:gd name="T11" fmla="*/ 1563 h 3240"/>
              <a:gd name="T12" fmla="*/ 2771 w 4601"/>
              <a:gd name="T13" fmla="*/ 0 h 3240"/>
              <a:gd name="T14" fmla="*/ 2771 w 4601"/>
              <a:gd name="T15" fmla="*/ 0 h 3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1" h="3240">
                <a:moveTo>
                  <a:pt x="2771" y="0"/>
                </a:moveTo>
                <a:lnTo>
                  <a:pt x="4601" y="0"/>
                </a:lnTo>
                <a:lnTo>
                  <a:pt x="4601" y="2250"/>
                </a:lnTo>
                <a:lnTo>
                  <a:pt x="2846" y="3240"/>
                </a:lnTo>
                <a:lnTo>
                  <a:pt x="945" y="3240"/>
                </a:lnTo>
                <a:lnTo>
                  <a:pt x="0" y="1563"/>
                </a:lnTo>
                <a:lnTo>
                  <a:pt x="2771" y="0"/>
                </a:lnTo>
                <a:lnTo>
                  <a:pt x="2771"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8" name="Espace réservé du texte 2"/>
          <p:cNvSpPr>
            <a:spLocks noGrp="1"/>
          </p:cNvSpPr>
          <p:nvPr>
            <p:ph type="body" idx="1" hasCustomPrompt="1"/>
          </p:nvPr>
        </p:nvSpPr>
        <p:spPr>
          <a:xfrm rot="19860000">
            <a:off x="1584455" y="1364894"/>
            <a:ext cx="822289" cy="346249"/>
          </a:xfrm>
        </p:spPr>
        <p:txBody>
          <a:bodyPr wrap="none" lIns="0" tIns="0" rIns="0" bIns="0" anchor="b">
            <a:noAutofit/>
          </a:bodyPr>
          <a:lstStyle>
            <a:lvl1pPr marL="0" indent="0">
              <a:buNone/>
              <a:defRPr sz="2500" b="1" u="none">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00</a:t>
            </a:r>
          </a:p>
        </p:txBody>
      </p:sp>
      <p:cxnSp>
        <p:nvCxnSpPr>
          <p:cNvPr id="9" name="Connecteur droit 8"/>
          <p:cNvCxnSpPr/>
          <p:nvPr userDrawn="1"/>
        </p:nvCxnSpPr>
        <p:spPr>
          <a:xfrm rot="19860000">
            <a:off x="1734205" y="1832727"/>
            <a:ext cx="327309" cy="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4" name="Espace réservé du texte 3"/>
          <p:cNvSpPr>
            <a:spLocks noGrp="1"/>
          </p:cNvSpPr>
          <p:nvPr>
            <p:ph type="body" sz="quarter" idx="13" hasCustomPrompt="1"/>
          </p:nvPr>
        </p:nvSpPr>
        <p:spPr>
          <a:xfrm rot="19860000">
            <a:off x="1739085" y="1558309"/>
            <a:ext cx="1624418" cy="276999"/>
          </a:xfrm>
        </p:spPr>
        <p:txBody>
          <a:bodyPr vert="horz" wrap="none" lIns="0" tIns="0" rIns="0" bIns="0" rtlCol="0" anchor="b">
            <a:noAutofit/>
          </a:bodyPr>
          <a:lstStyle>
            <a:lvl1pPr marL="92075" indent="-92075">
              <a:buNone/>
              <a:defRPr lang="fr-FR" sz="2000" b="1" u="none" dirty="0" smtClean="0">
                <a:solidFill>
                  <a:schemeClr val="accent1"/>
                </a:solidFill>
                <a:latin typeface="+mj-lt"/>
              </a:defRPr>
            </a:lvl1pPr>
            <a:lvl2pPr>
              <a:defRPr lang="fr-FR" sz="1800" dirty="0" smtClean="0">
                <a:solidFill>
                  <a:schemeClr val="tx1">
                    <a:tint val="75000"/>
                  </a:schemeClr>
                </a:solidFill>
              </a:defRPr>
            </a:lvl2pPr>
            <a:lvl3pPr>
              <a:defRPr lang="fr-FR" sz="1600" dirty="0" smtClean="0">
                <a:solidFill>
                  <a:schemeClr val="tx1">
                    <a:tint val="75000"/>
                  </a:schemeClr>
                </a:solidFill>
              </a:defRPr>
            </a:lvl3pPr>
            <a:lvl4pPr>
              <a:defRPr lang="fr-FR" sz="1400" dirty="0" smtClean="0">
                <a:solidFill>
                  <a:schemeClr val="tx1">
                    <a:tint val="75000"/>
                  </a:schemeClr>
                </a:solidFill>
              </a:defRPr>
            </a:lvl4pPr>
            <a:lvl5pPr>
              <a:defRPr lang="fr-FR" sz="1400" dirty="0">
                <a:solidFill>
                  <a:schemeClr val="tx1">
                    <a:tint val="75000"/>
                  </a:schemeClr>
                </a:solidFill>
              </a:defRPr>
            </a:lvl5pPr>
          </a:lstStyle>
          <a:p>
            <a:pPr marL="0" lvl="0" indent="0"/>
            <a:r>
              <a:rPr lang="en-GB" dirty="0"/>
              <a:t>summary</a:t>
            </a:r>
          </a:p>
        </p:txBody>
      </p:sp>
      <p:sp>
        <p:nvSpPr>
          <p:cNvPr id="19" name="Espace réservé du texte 18"/>
          <p:cNvSpPr>
            <a:spLocks noGrp="1"/>
          </p:cNvSpPr>
          <p:nvPr>
            <p:ph type="body" sz="quarter" idx="14" hasCustomPrompt="1"/>
          </p:nvPr>
        </p:nvSpPr>
        <p:spPr>
          <a:xfrm rot="19860000">
            <a:off x="3054282" y="922624"/>
            <a:ext cx="4554602" cy="2968386"/>
          </a:xfrm>
        </p:spPr>
        <p:txBody>
          <a:bodyPr lIns="0"/>
          <a:lstStyle>
            <a:lvl1pPr marL="0" indent="0">
              <a:spcBef>
                <a:spcPts val="800"/>
              </a:spcBef>
              <a:buFont typeface="Arial" panose="020B0604020202020204" pitchFamily="34" charset="0"/>
              <a:buNone/>
              <a:tabLst/>
              <a:defRPr sz="2300" b="1" baseline="0">
                <a:solidFill>
                  <a:schemeClr val="tx1"/>
                </a:solidFill>
                <a:latin typeface="+mj-lt"/>
              </a:defRPr>
            </a:lvl1pPr>
            <a:lvl2pPr marL="98425" indent="0">
              <a:buFont typeface="Arial" panose="020B0604020202020204" pitchFamily="34" charset="0"/>
              <a:buNone/>
              <a:defRPr sz="2500" b="1">
                <a:solidFill>
                  <a:schemeClr val="bg1"/>
                </a:solidFill>
              </a:defRPr>
            </a:lvl2pPr>
            <a:lvl3pPr marL="312738" indent="0">
              <a:buFont typeface="Arial" panose="020B0604020202020204" pitchFamily="34" charset="0"/>
              <a:buNone/>
              <a:defRPr sz="2500" b="1">
                <a:solidFill>
                  <a:schemeClr val="bg1"/>
                </a:solidFill>
              </a:defRPr>
            </a:lvl3pPr>
            <a:lvl4pPr marL="487362" indent="0">
              <a:buFont typeface="Arial" panose="020B0604020202020204" pitchFamily="34" charset="0"/>
              <a:buNone/>
              <a:defRPr sz="2500" b="1">
                <a:solidFill>
                  <a:schemeClr val="bg1"/>
                </a:solidFill>
              </a:defRPr>
            </a:lvl4pPr>
            <a:lvl5pPr marL="669925" indent="0">
              <a:buFont typeface="Arial" panose="020B0604020202020204" pitchFamily="34" charset="0"/>
              <a:buNone/>
              <a:defRPr sz="2500" b="1">
                <a:solidFill>
                  <a:schemeClr val="bg1"/>
                </a:solidFill>
              </a:defRPr>
            </a:lvl5pPr>
          </a:lstStyle>
          <a:p>
            <a:pPr lvl="0"/>
            <a:r>
              <a:rPr lang="en-GB" dirty="0"/>
              <a:t>chapter title</a:t>
            </a:r>
          </a:p>
        </p:txBody>
      </p:sp>
      <p:sp>
        <p:nvSpPr>
          <p:cNvPr id="25" name="Espace réservé du texte 24"/>
          <p:cNvSpPr>
            <a:spLocks noGrp="1"/>
          </p:cNvSpPr>
          <p:nvPr>
            <p:ph type="body" sz="quarter" idx="15" hasCustomPrompt="1"/>
          </p:nvPr>
        </p:nvSpPr>
        <p:spPr>
          <a:xfrm rot="19860000">
            <a:off x="2707838" y="2198528"/>
            <a:ext cx="647303" cy="2970000"/>
          </a:xfrm>
        </p:spPr>
        <p:txBody>
          <a:bodyPr/>
          <a:lstStyle>
            <a:lvl1pPr marL="0" indent="0">
              <a:spcBef>
                <a:spcPts val="800"/>
              </a:spcBef>
              <a:buFont typeface="Arial" panose="020B0604020202020204" pitchFamily="34" charset="0"/>
              <a:buNone/>
              <a:defRPr sz="2300" b="1" u="sng">
                <a:solidFill>
                  <a:schemeClr val="tx1"/>
                </a:solidFill>
                <a:latin typeface="+mj-lt"/>
              </a:defRPr>
            </a:lvl1pPr>
            <a:lvl2pPr marL="98425" indent="0">
              <a:buFont typeface="Arial" panose="020B0604020202020204" pitchFamily="34" charset="0"/>
              <a:buNone/>
              <a:defRPr/>
            </a:lvl2pPr>
            <a:lvl3pPr marL="312738" indent="0">
              <a:buFont typeface="Arial" panose="020B0604020202020204" pitchFamily="34" charset="0"/>
              <a:buNone/>
              <a:defRPr/>
            </a:lvl3pPr>
            <a:lvl4pPr marL="487362" indent="0">
              <a:buFont typeface="Arial" panose="020B0604020202020204" pitchFamily="34" charset="0"/>
              <a:buNone/>
              <a:defRPr/>
            </a:lvl4pPr>
            <a:lvl5pPr marL="669925" indent="0">
              <a:buFont typeface="Arial" panose="020B0604020202020204" pitchFamily="34" charset="0"/>
              <a:buNone/>
              <a:defRPr/>
            </a:lvl5pPr>
          </a:lstStyle>
          <a:p>
            <a:pPr lvl="0"/>
            <a:r>
              <a:rPr lang="en-GB" dirty="0"/>
              <a:t>01</a:t>
            </a:r>
          </a:p>
        </p:txBody>
      </p:sp>
    </p:spTree>
    <p:extLst>
      <p:ext uri="{BB962C8B-B14F-4D97-AF65-F5344CB8AC3E}">
        <p14:creationId xmlns:p14="http://schemas.microsoft.com/office/powerpoint/2010/main" val="207480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 Basic Mode">
    <p:bg>
      <p:bgPr>
        <a:solidFill>
          <a:schemeClr val="bg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idx="1" hasCustomPrompt="1"/>
          </p:nvPr>
        </p:nvSpPr>
        <p:spPr>
          <a:xfrm rot="19860000">
            <a:off x="1886317" y="2102570"/>
            <a:ext cx="896600" cy="346249"/>
          </a:xfrm>
        </p:spPr>
        <p:txBody>
          <a:bodyPr wrap="none" lIns="0" tIns="0" rIns="0" bIns="0" anchor="b">
            <a:noAutofit/>
          </a:bodyPr>
          <a:lstStyle>
            <a:lvl1pPr marL="0" indent="0">
              <a:buNone/>
              <a:defRPr sz="2500" b="1" u="none">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00</a:t>
            </a:r>
          </a:p>
        </p:txBody>
      </p:sp>
      <p:sp>
        <p:nvSpPr>
          <p:cNvPr id="11" name="Freeform 6"/>
          <p:cNvSpPr>
            <a:spLocks noEditPoints="1"/>
          </p:cNvSpPr>
          <p:nvPr userDrawn="1"/>
        </p:nvSpPr>
        <p:spPr bwMode="ltGray">
          <a:xfrm>
            <a:off x="2279280" y="0"/>
            <a:ext cx="6864720" cy="5143500"/>
          </a:xfrm>
          <a:custGeom>
            <a:avLst/>
            <a:gdLst>
              <a:gd name="T0" fmla="*/ 10620 w 13620"/>
              <a:gd name="T1" fmla="*/ 10205 h 10205"/>
              <a:gd name="T2" fmla="*/ 13620 w 13620"/>
              <a:gd name="T3" fmla="*/ 8516 h 10205"/>
              <a:gd name="T4" fmla="*/ 13620 w 13620"/>
              <a:gd name="T5" fmla="*/ 7599 h 10205"/>
              <a:gd name="T6" fmla="*/ 8988 w 13620"/>
              <a:gd name="T7" fmla="*/ 10205 h 10205"/>
              <a:gd name="T8" fmla="*/ 10620 w 13620"/>
              <a:gd name="T9" fmla="*/ 10205 h 10205"/>
              <a:gd name="T10" fmla="*/ 11159 w 13620"/>
              <a:gd name="T11" fmla="*/ 0 h 10205"/>
              <a:gd name="T12" fmla="*/ 0 w 13620"/>
              <a:gd name="T13" fmla="*/ 6281 h 10205"/>
              <a:gd name="T14" fmla="*/ 392 w 13620"/>
              <a:gd name="T15" fmla="*/ 6978 h 10205"/>
              <a:gd name="T16" fmla="*/ 12791 w 13620"/>
              <a:gd name="T17" fmla="*/ 0 h 10205"/>
              <a:gd name="T18" fmla="*/ 11159 w 13620"/>
              <a:gd name="T19" fmla="*/ 0 h 10205"/>
              <a:gd name="T20" fmla="*/ 7427 w 13620"/>
              <a:gd name="T21" fmla="*/ 10205 h 10205"/>
              <a:gd name="T22" fmla="*/ 13620 w 13620"/>
              <a:gd name="T23" fmla="*/ 6720 h 10205"/>
              <a:gd name="T24" fmla="*/ 13620 w 13620"/>
              <a:gd name="T25" fmla="*/ 5801 h 10205"/>
              <a:gd name="T26" fmla="*/ 5797 w 13620"/>
              <a:gd name="T27" fmla="*/ 10205 h 10205"/>
              <a:gd name="T28" fmla="*/ 7427 w 13620"/>
              <a:gd name="T29" fmla="*/ 10205 h 10205"/>
              <a:gd name="T30" fmla="*/ 4236 w 13620"/>
              <a:gd name="T31" fmla="*/ 10205 h 10205"/>
              <a:gd name="T32" fmla="*/ 13620 w 13620"/>
              <a:gd name="T33" fmla="*/ 4923 h 10205"/>
              <a:gd name="T34" fmla="*/ 13620 w 13620"/>
              <a:gd name="T35" fmla="*/ 4006 h 10205"/>
              <a:gd name="T36" fmla="*/ 2603 w 13620"/>
              <a:gd name="T37" fmla="*/ 10205 h 10205"/>
              <a:gd name="T38" fmla="*/ 4236 w 13620"/>
              <a:gd name="T39" fmla="*/ 10205 h 10205"/>
              <a:gd name="T40" fmla="*/ 768 w 13620"/>
              <a:gd name="T41" fmla="*/ 7644 h 10205"/>
              <a:gd name="T42" fmla="*/ 1160 w 13620"/>
              <a:gd name="T43" fmla="*/ 8341 h 10205"/>
              <a:gd name="T44" fmla="*/ 13620 w 13620"/>
              <a:gd name="T45" fmla="*/ 1330 h 10205"/>
              <a:gd name="T46" fmla="*/ 13620 w 13620"/>
              <a:gd name="T47" fmla="*/ 411 h 10205"/>
              <a:gd name="T48" fmla="*/ 768 w 13620"/>
              <a:gd name="T49" fmla="*/ 7644 h 10205"/>
              <a:gd name="T50" fmla="*/ 1928 w 13620"/>
              <a:gd name="T51" fmla="*/ 9706 h 10205"/>
              <a:gd name="T52" fmla="*/ 13620 w 13620"/>
              <a:gd name="T53" fmla="*/ 3127 h 10205"/>
              <a:gd name="T54" fmla="*/ 13620 w 13620"/>
              <a:gd name="T55" fmla="*/ 2208 h 10205"/>
              <a:gd name="T56" fmla="*/ 1536 w 13620"/>
              <a:gd name="T57" fmla="*/ 9009 h 10205"/>
              <a:gd name="T58" fmla="*/ 1928 w 13620"/>
              <a:gd name="T59" fmla="*/ 9706 h 10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20" h="10205">
                <a:moveTo>
                  <a:pt x="10620" y="10205"/>
                </a:moveTo>
                <a:lnTo>
                  <a:pt x="13620" y="8516"/>
                </a:lnTo>
                <a:lnTo>
                  <a:pt x="13620" y="7599"/>
                </a:lnTo>
                <a:lnTo>
                  <a:pt x="8988" y="10205"/>
                </a:lnTo>
                <a:lnTo>
                  <a:pt x="10620" y="10205"/>
                </a:lnTo>
                <a:close/>
                <a:moveTo>
                  <a:pt x="11159" y="0"/>
                </a:moveTo>
                <a:lnTo>
                  <a:pt x="0" y="6281"/>
                </a:lnTo>
                <a:lnTo>
                  <a:pt x="392" y="6978"/>
                </a:lnTo>
                <a:lnTo>
                  <a:pt x="12791" y="0"/>
                </a:lnTo>
                <a:lnTo>
                  <a:pt x="11159" y="0"/>
                </a:lnTo>
                <a:close/>
                <a:moveTo>
                  <a:pt x="7427" y="10205"/>
                </a:moveTo>
                <a:lnTo>
                  <a:pt x="13620" y="6720"/>
                </a:lnTo>
                <a:lnTo>
                  <a:pt x="13620" y="5801"/>
                </a:lnTo>
                <a:lnTo>
                  <a:pt x="5797" y="10205"/>
                </a:lnTo>
                <a:lnTo>
                  <a:pt x="7427" y="10205"/>
                </a:lnTo>
                <a:close/>
                <a:moveTo>
                  <a:pt x="4236" y="10205"/>
                </a:moveTo>
                <a:lnTo>
                  <a:pt x="13620" y="4923"/>
                </a:lnTo>
                <a:lnTo>
                  <a:pt x="13620" y="4006"/>
                </a:lnTo>
                <a:lnTo>
                  <a:pt x="2603" y="10205"/>
                </a:lnTo>
                <a:lnTo>
                  <a:pt x="4236" y="10205"/>
                </a:lnTo>
                <a:close/>
                <a:moveTo>
                  <a:pt x="768" y="7644"/>
                </a:moveTo>
                <a:lnTo>
                  <a:pt x="1160" y="8341"/>
                </a:lnTo>
                <a:lnTo>
                  <a:pt x="13620" y="1330"/>
                </a:lnTo>
                <a:lnTo>
                  <a:pt x="13620" y="411"/>
                </a:lnTo>
                <a:lnTo>
                  <a:pt x="768" y="7644"/>
                </a:lnTo>
                <a:close/>
                <a:moveTo>
                  <a:pt x="1928" y="9706"/>
                </a:moveTo>
                <a:lnTo>
                  <a:pt x="13620" y="3127"/>
                </a:lnTo>
                <a:lnTo>
                  <a:pt x="13620" y="2208"/>
                </a:lnTo>
                <a:lnTo>
                  <a:pt x="1536" y="9009"/>
                </a:lnTo>
                <a:lnTo>
                  <a:pt x="1928" y="970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2" name="Titre 1"/>
          <p:cNvSpPr>
            <a:spLocks noGrp="1"/>
          </p:cNvSpPr>
          <p:nvPr>
            <p:ph type="title" hasCustomPrompt="1"/>
          </p:nvPr>
        </p:nvSpPr>
        <p:spPr>
          <a:xfrm rot="19849320">
            <a:off x="2026800" y="903600"/>
            <a:ext cx="6486091" cy="1791976"/>
          </a:xfrm>
          <a:prstGeom prst="rect">
            <a:avLst/>
          </a:prstGeom>
        </p:spPr>
        <p:txBody>
          <a:bodyPr anchor="t"/>
          <a:lstStyle>
            <a:lvl1pPr algn="l">
              <a:lnSpc>
                <a:spcPct val="114000"/>
              </a:lnSpc>
              <a:spcBef>
                <a:spcPts val="0"/>
              </a:spcBef>
              <a:defRPr sz="4550" b="1" cap="none" baseline="0">
                <a:solidFill>
                  <a:schemeClr val="accent1"/>
                </a:solidFill>
                <a:latin typeface="+mj-lt"/>
              </a:defRPr>
            </a:lvl1pPr>
          </a:lstStyle>
          <a:p>
            <a:r>
              <a:rPr lang="en-GB" dirty="0"/>
              <a:t>Chapter Title</a:t>
            </a:r>
            <a:br>
              <a:rPr lang="en-GB" dirty="0"/>
            </a:br>
            <a:r>
              <a:rPr lang="en-GB" dirty="0"/>
              <a:t>2 lines</a:t>
            </a:r>
          </a:p>
        </p:txBody>
      </p:sp>
      <p:sp>
        <p:nvSpPr>
          <p:cNvPr id="13" name="Espace réservé du texte 12"/>
          <p:cNvSpPr>
            <a:spLocks noGrp="1"/>
          </p:cNvSpPr>
          <p:nvPr>
            <p:ph type="body" sz="quarter" idx="10" hasCustomPrompt="1"/>
          </p:nvPr>
        </p:nvSpPr>
        <p:spPr>
          <a:xfrm rot="19860000">
            <a:off x="2555139" y="2683726"/>
            <a:ext cx="6465248" cy="215552"/>
          </a:xfrm>
        </p:spPr>
        <p:txBody>
          <a:bodyPr lIns="0" tIns="0" rIns="0" bIns="0" anchor="ctr"/>
          <a:lstStyle>
            <a:lvl1pPr marL="0" indent="0">
              <a:buNone/>
              <a:defRPr sz="1200" b="0">
                <a:solidFill>
                  <a:schemeClr val="tx1"/>
                </a:solidFill>
              </a:defRPr>
            </a:lvl1pPr>
          </a:lstStyle>
          <a:p>
            <a:pPr lvl="0"/>
            <a:r>
              <a:rPr lang="en-GB" dirty="0"/>
              <a:t>Subtitle</a:t>
            </a:r>
          </a:p>
        </p:txBody>
      </p:sp>
      <p:cxnSp>
        <p:nvCxnSpPr>
          <p:cNvPr id="15" name="Connecteur droit 14"/>
          <p:cNvCxnSpPr/>
          <p:nvPr userDrawn="1"/>
        </p:nvCxnSpPr>
        <p:spPr>
          <a:xfrm rot="19860000">
            <a:off x="2040725" y="2588416"/>
            <a:ext cx="327309" cy="0"/>
          </a:xfrm>
          <a:prstGeom prst="line">
            <a:avLst/>
          </a:prstGeom>
          <a:ln w="15875" cap="sq">
            <a:solidFill>
              <a:schemeClr val="accent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68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pter - Advanced Mode">
    <p:bg>
      <p:bgPr>
        <a:solidFill>
          <a:schemeClr val="bg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idx="1" hasCustomPrompt="1"/>
          </p:nvPr>
        </p:nvSpPr>
        <p:spPr>
          <a:xfrm rot="19860000">
            <a:off x="1886317" y="2102570"/>
            <a:ext cx="896600" cy="346249"/>
          </a:xfrm>
        </p:spPr>
        <p:txBody>
          <a:bodyPr wrap="none" lIns="0" tIns="0" rIns="0" bIns="0" anchor="b">
            <a:noAutofit/>
          </a:bodyPr>
          <a:lstStyle>
            <a:lvl1pPr marL="0" indent="0">
              <a:buNone/>
              <a:defRPr sz="2500" b="1" u="none">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00</a:t>
            </a:r>
          </a:p>
        </p:txBody>
      </p:sp>
      <p:sp>
        <p:nvSpPr>
          <p:cNvPr id="11" name="Freeform 6"/>
          <p:cNvSpPr>
            <a:spLocks noEditPoints="1"/>
          </p:cNvSpPr>
          <p:nvPr userDrawn="1"/>
        </p:nvSpPr>
        <p:spPr bwMode="ltGray">
          <a:xfrm>
            <a:off x="2279280" y="0"/>
            <a:ext cx="6864720" cy="5143500"/>
          </a:xfrm>
          <a:custGeom>
            <a:avLst/>
            <a:gdLst>
              <a:gd name="T0" fmla="*/ 10620 w 13620"/>
              <a:gd name="T1" fmla="*/ 10205 h 10205"/>
              <a:gd name="T2" fmla="*/ 13620 w 13620"/>
              <a:gd name="T3" fmla="*/ 8516 h 10205"/>
              <a:gd name="T4" fmla="*/ 13620 w 13620"/>
              <a:gd name="T5" fmla="*/ 7599 h 10205"/>
              <a:gd name="T6" fmla="*/ 8988 w 13620"/>
              <a:gd name="T7" fmla="*/ 10205 h 10205"/>
              <a:gd name="T8" fmla="*/ 10620 w 13620"/>
              <a:gd name="T9" fmla="*/ 10205 h 10205"/>
              <a:gd name="T10" fmla="*/ 11159 w 13620"/>
              <a:gd name="T11" fmla="*/ 0 h 10205"/>
              <a:gd name="T12" fmla="*/ 0 w 13620"/>
              <a:gd name="T13" fmla="*/ 6281 h 10205"/>
              <a:gd name="T14" fmla="*/ 392 w 13620"/>
              <a:gd name="T15" fmla="*/ 6978 h 10205"/>
              <a:gd name="T16" fmla="*/ 12791 w 13620"/>
              <a:gd name="T17" fmla="*/ 0 h 10205"/>
              <a:gd name="T18" fmla="*/ 11159 w 13620"/>
              <a:gd name="T19" fmla="*/ 0 h 10205"/>
              <a:gd name="T20" fmla="*/ 7427 w 13620"/>
              <a:gd name="T21" fmla="*/ 10205 h 10205"/>
              <a:gd name="T22" fmla="*/ 13620 w 13620"/>
              <a:gd name="T23" fmla="*/ 6720 h 10205"/>
              <a:gd name="T24" fmla="*/ 13620 w 13620"/>
              <a:gd name="T25" fmla="*/ 5801 h 10205"/>
              <a:gd name="T26" fmla="*/ 5797 w 13620"/>
              <a:gd name="T27" fmla="*/ 10205 h 10205"/>
              <a:gd name="T28" fmla="*/ 7427 w 13620"/>
              <a:gd name="T29" fmla="*/ 10205 h 10205"/>
              <a:gd name="T30" fmla="*/ 4236 w 13620"/>
              <a:gd name="T31" fmla="*/ 10205 h 10205"/>
              <a:gd name="T32" fmla="*/ 13620 w 13620"/>
              <a:gd name="T33" fmla="*/ 4923 h 10205"/>
              <a:gd name="T34" fmla="*/ 13620 w 13620"/>
              <a:gd name="T35" fmla="*/ 4006 h 10205"/>
              <a:gd name="T36" fmla="*/ 2603 w 13620"/>
              <a:gd name="T37" fmla="*/ 10205 h 10205"/>
              <a:gd name="T38" fmla="*/ 4236 w 13620"/>
              <a:gd name="T39" fmla="*/ 10205 h 10205"/>
              <a:gd name="T40" fmla="*/ 768 w 13620"/>
              <a:gd name="T41" fmla="*/ 7644 h 10205"/>
              <a:gd name="T42" fmla="*/ 1160 w 13620"/>
              <a:gd name="T43" fmla="*/ 8341 h 10205"/>
              <a:gd name="T44" fmla="*/ 13620 w 13620"/>
              <a:gd name="T45" fmla="*/ 1330 h 10205"/>
              <a:gd name="T46" fmla="*/ 13620 w 13620"/>
              <a:gd name="T47" fmla="*/ 411 h 10205"/>
              <a:gd name="T48" fmla="*/ 768 w 13620"/>
              <a:gd name="T49" fmla="*/ 7644 h 10205"/>
              <a:gd name="T50" fmla="*/ 1928 w 13620"/>
              <a:gd name="T51" fmla="*/ 9706 h 10205"/>
              <a:gd name="T52" fmla="*/ 13620 w 13620"/>
              <a:gd name="T53" fmla="*/ 3127 h 10205"/>
              <a:gd name="T54" fmla="*/ 13620 w 13620"/>
              <a:gd name="T55" fmla="*/ 2208 h 10205"/>
              <a:gd name="T56" fmla="*/ 1536 w 13620"/>
              <a:gd name="T57" fmla="*/ 9009 h 10205"/>
              <a:gd name="T58" fmla="*/ 1928 w 13620"/>
              <a:gd name="T59" fmla="*/ 9706 h 10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20" h="10205">
                <a:moveTo>
                  <a:pt x="10620" y="10205"/>
                </a:moveTo>
                <a:lnTo>
                  <a:pt x="13620" y="8516"/>
                </a:lnTo>
                <a:lnTo>
                  <a:pt x="13620" y="7599"/>
                </a:lnTo>
                <a:lnTo>
                  <a:pt x="8988" y="10205"/>
                </a:lnTo>
                <a:lnTo>
                  <a:pt x="10620" y="10205"/>
                </a:lnTo>
                <a:close/>
                <a:moveTo>
                  <a:pt x="11159" y="0"/>
                </a:moveTo>
                <a:lnTo>
                  <a:pt x="0" y="6281"/>
                </a:lnTo>
                <a:lnTo>
                  <a:pt x="392" y="6978"/>
                </a:lnTo>
                <a:lnTo>
                  <a:pt x="12791" y="0"/>
                </a:lnTo>
                <a:lnTo>
                  <a:pt x="11159" y="0"/>
                </a:lnTo>
                <a:close/>
                <a:moveTo>
                  <a:pt x="7427" y="10205"/>
                </a:moveTo>
                <a:lnTo>
                  <a:pt x="13620" y="6720"/>
                </a:lnTo>
                <a:lnTo>
                  <a:pt x="13620" y="5801"/>
                </a:lnTo>
                <a:lnTo>
                  <a:pt x="5797" y="10205"/>
                </a:lnTo>
                <a:lnTo>
                  <a:pt x="7427" y="10205"/>
                </a:lnTo>
                <a:close/>
                <a:moveTo>
                  <a:pt x="4236" y="10205"/>
                </a:moveTo>
                <a:lnTo>
                  <a:pt x="13620" y="4923"/>
                </a:lnTo>
                <a:lnTo>
                  <a:pt x="13620" y="4006"/>
                </a:lnTo>
                <a:lnTo>
                  <a:pt x="2603" y="10205"/>
                </a:lnTo>
                <a:lnTo>
                  <a:pt x="4236" y="10205"/>
                </a:lnTo>
                <a:close/>
                <a:moveTo>
                  <a:pt x="768" y="7644"/>
                </a:moveTo>
                <a:lnTo>
                  <a:pt x="1160" y="8341"/>
                </a:lnTo>
                <a:lnTo>
                  <a:pt x="13620" y="1330"/>
                </a:lnTo>
                <a:lnTo>
                  <a:pt x="13620" y="411"/>
                </a:lnTo>
                <a:lnTo>
                  <a:pt x="768" y="7644"/>
                </a:lnTo>
                <a:close/>
                <a:moveTo>
                  <a:pt x="1928" y="9706"/>
                </a:moveTo>
                <a:lnTo>
                  <a:pt x="13620" y="3127"/>
                </a:lnTo>
                <a:lnTo>
                  <a:pt x="13620" y="2208"/>
                </a:lnTo>
                <a:lnTo>
                  <a:pt x="1536" y="9009"/>
                </a:lnTo>
                <a:lnTo>
                  <a:pt x="1928" y="970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cxnSp>
        <p:nvCxnSpPr>
          <p:cNvPr id="15" name="Connecteur droit 14"/>
          <p:cNvCxnSpPr/>
          <p:nvPr userDrawn="1"/>
        </p:nvCxnSpPr>
        <p:spPr>
          <a:xfrm rot="19860000">
            <a:off x="2040725" y="2588416"/>
            <a:ext cx="327309" cy="0"/>
          </a:xfrm>
          <a:prstGeom prst="line">
            <a:avLst/>
          </a:prstGeom>
          <a:ln w="15875" cap="sq">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4" name="Espace réservé du texte 5"/>
          <p:cNvSpPr>
            <a:spLocks noGrp="1"/>
          </p:cNvSpPr>
          <p:nvPr>
            <p:ph type="body" sz="quarter" idx="14" hasCustomPrompt="1"/>
          </p:nvPr>
        </p:nvSpPr>
        <p:spPr>
          <a:xfrm rot="19841966">
            <a:off x="1874375" y="994937"/>
            <a:ext cx="6552000" cy="2159000"/>
          </a:xfrm>
        </p:spPr>
        <p:txBody>
          <a:bodyPr/>
          <a:lstStyle>
            <a:lvl1pPr marL="180975" indent="-180975">
              <a:lnSpc>
                <a:spcPct val="114000"/>
              </a:lnSpc>
              <a:spcBef>
                <a:spcPts val="0"/>
              </a:spcBef>
              <a:defRPr sz="4550" b="1">
                <a:latin typeface="+mj-lt"/>
              </a:defRPr>
            </a:lvl1pPr>
            <a:lvl2pPr marL="214313" indent="-214313">
              <a:spcBef>
                <a:spcPts val="2400"/>
              </a:spcBef>
              <a:buFont typeface="Helvetica LT Std" panose="020B0504020202020204" pitchFamily="34" charset="0"/>
              <a:buChar char=" "/>
              <a:defRPr sz="1200" baseline="0">
                <a:latin typeface="+mn-lt"/>
              </a:defRPr>
            </a:lvl2pPr>
          </a:lstStyle>
          <a:p>
            <a:pPr lvl="0"/>
            <a:r>
              <a:rPr lang="en-GB" dirty="0"/>
              <a:t>Chapter Title</a:t>
            </a:r>
            <a:br>
              <a:rPr lang="en-GB" dirty="0"/>
            </a:br>
            <a:r>
              <a:rPr lang="en-GB" dirty="0"/>
              <a:t>2 lines</a:t>
            </a:r>
          </a:p>
          <a:p>
            <a:pPr lvl="1"/>
            <a:r>
              <a:rPr lang="en-GB" dirty="0" err="1"/>
              <a:t>Deuxième</a:t>
            </a:r>
            <a:r>
              <a:rPr lang="en-GB" dirty="0"/>
              <a:t> </a:t>
            </a:r>
            <a:r>
              <a:rPr lang="en-GB" dirty="0" err="1"/>
              <a:t>niveau</a:t>
            </a:r>
            <a:endParaRPr lang="en-GB" dirty="0"/>
          </a:p>
        </p:txBody>
      </p:sp>
    </p:spTree>
    <p:extLst>
      <p:ext uri="{BB962C8B-B14F-4D97-AF65-F5344CB8AC3E}">
        <p14:creationId xmlns:p14="http://schemas.microsoft.com/office/powerpoint/2010/main" val="407501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12"/>
          </p:nvPr>
        </p:nvSpPr>
        <p:spPr/>
        <p:txBody>
          <a:bodyPr/>
          <a:lstStyle/>
          <a:p>
            <a:fld id="{B6CBC9F8-C3DB-428A-A32C-EF1197444D30}" type="slidenum">
              <a:rPr lang="en-GB" smtClean="0"/>
              <a:pPr/>
              <a:t>‹#›</a:t>
            </a:fld>
            <a:endParaRPr lang="en-GB"/>
          </a:p>
        </p:txBody>
      </p:sp>
      <p:sp>
        <p:nvSpPr>
          <p:cNvPr id="6"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latin typeface="+mj-lt"/>
              </a:defRPr>
            </a:lvl1pPr>
          </a:lstStyle>
          <a:p>
            <a:pPr lvl="0"/>
            <a:r>
              <a:rPr lang="en-GB" dirty="0"/>
              <a:t>00.0</a:t>
            </a:r>
          </a:p>
        </p:txBody>
      </p:sp>
      <p:sp>
        <p:nvSpPr>
          <p:cNvPr id="3" name="Titre 2"/>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2" name="Espace réservé de la date 1"/>
          <p:cNvSpPr>
            <a:spLocks noGrp="1"/>
          </p:cNvSpPr>
          <p:nvPr>
            <p:ph type="dt" sz="half" idx="14"/>
          </p:nvPr>
        </p:nvSpPr>
        <p:spPr/>
        <p:txBody>
          <a:bodyPr/>
          <a:lstStyle/>
          <a:p>
            <a:pPr>
              <a:tabLst>
                <a:tab pos="693738" algn="l"/>
              </a:tabLst>
            </a:pPr>
            <a:fld id="{A8AEAB6D-113A-47F0-BA03-9D20D3E10975}" type="datetime1">
              <a:rPr lang="en-GB" smtClean="0"/>
              <a:t>28/06/2017</a:t>
            </a:fld>
            <a:r>
              <a:rPr lang="en-GB"/>
              <a:t>	© Valtech</a:t>
            </a:r>
          </a:p>
        </p:txBody>
      </p:sp>
    </p:spTree>
    <p:extLst>
      <p:ext uri="{BB962C8B-B14F-4D97-AF65-F5344CB8AC3E}">
        <p14:creationId xmlns:p14="http://schemas.microsoft.com/office/powerpoint/2010/main" val="410877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9" name="Espace réservé du numéro de diapositive 8"/>
          <p:cNvSpPr>
            <a:spLocks noGrp="1"/>
          </p:cNvSpPr>
          <p:nvPr>
            <p:ph type="sldNum" sz="quarter" idx="12"/>
          </p:nvPr>
        </p:nvSpPr>
        <p:spPr/>
        <p:txBody>
          <a:bodyPr/>
          <a:lstStyle/>
          <a:p>
            <a:fld id="{B6CBC9F8-C3DB-428A-A32C-EF1197444D30}" type="slidenum">
              <a:rPr lang="en-GB" smtClean="0"/>
              <a:pPr/>
              <a:t>‹#›</a:t>
            </a:fld>
            <a:endParaRPr lang="en-GB"/>
          </a:p>
        </p:txBody>
      </p:sp>
      <p:sp>
        <p:nvSpPr>
          <p:cNvPr id="2" name="Espace réservé de la date 1"/>
          <p:cNvSpPr>
            <a:spLocks noGrp="1"/>
          </p:cNvSpPr>
          <p:nvPr>
            <p:ph type="dt" sz="half" idx="13"/>
          </p:nvPr>
        </p:nvSpPr>
        <p:spPr/>
        <p:txBody>
          <a:bodyPr/>
          <a:lstStyle/>
          <a:p>
            <a:pPr>
              <a:tabLst>
                <a:tab pos="693738" algn="l"/>
              </a:tabLst>
            </a:pPr>
            <a:fld id="{0FEC3799-7139-4287-97D2-6D8FAE57588E}" type="datetime1">
              <a:rPr lang="en-GB" smtClean="0"/>
              <a:t>28/06/2017</a:t>
            </a:fld>
            <a:r>
              <a:rPr lang="en-GB"/>
              <a:t>	© Valtech</a:t>
            </a:r>
          </a:p>
        </p:txBody>
      </p:sp>
    </p:spTree>
    <p:extLst>
      <p:ext uri="{BB962C8B-B14F-4D97-AF65-F5344CB8AC3E}">
        <p14:creationId xmlns:p14="http://schemas.microsoft.com/office/powerpoint/2010/main" val="420307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 message Gradiant">
    <p:bg>
      <p:bgPr>
        <a:solidFill>
          <a:schemeClr val="accent1"/>
        </a:solidFill>
        <a:effectLst/>
      </p:bgPr>
    </p:bg>
    <p:spTree>
      <p:nvGrpSpPr>
        <p:cNvPr id="1" name=""/>
        <p:cNvGrpSpPr/>
        <p:nvPr/>
      </p:nvGrpSpPr>
      <p:grpSpPr>
        <a:xfrm>
          <a:off x="0" y="0"/>
          <a:ext cx="0" cy="0"/>
          <a:chOff x="0" y="0"/>
          <a:chExt cx="0" cy="0"/>
        </a:xfrm>
      </p:grpSpPr>
      <p:sp>
        <p:nvSpPr>
          <p:cNvPr id="21" name="Freeform 17"/>
          <p:cNvSpPr>
            <a:spLocks/>
          </p:cNvSpPr>
          <p:nvPr userDrawn="1"/>
        </p:nvSpPr>
        <p:spPr bwMode="ltGray">
          <a:xfrm>
            <a:off x="1841500" y="0"/>
            <a:ext cx="7304088" cy="5143500"/>
          </a:xfrm>
          <a:custGeom>
            <a:avLst/>
            <a:gdLst>
              <a:gd name="T0" fmla="*/ 2771 w 4601"/>
              <a:gd name="T1" fmla="*/ 0 h 3240"/>
              <a:gd name="T2" fmla="*/ 4601 w 4601"/>
              <a:gd name="T3" fmla="*/ 0 h 3240"/>
              <a:gd name="T4" fmla="*/ 4601 w 4601"/>
              <a:gd name="T5" fmla="*/ 2250 h 3240"/>
              <a:gd name="T6" fmla="*/ 2846 w 4601"/>
              <a:gd name="T7" fmla="*/ 3240 h 3240"/>
              <a:gd name="T8" fmla="*/ 945 w 4601"/>
              <a:gd name="T9" fmla="*/ 3240 h 3240"/>
              <a:gd name="T10" fmla="*/ 0 w 4601"/>
              <a:gd name="T11" fmla="*/ 1563 h 3240"/>
              <a:gd name="T12" fmla="*/ 2771 w 4601"/>
              <a:gd name="T13" fmla="*/ 0 h 3240"/>
              <a:gd name="T14" fmla="*/ 2771 w 4601"/>
              <a:gd name="T15" fmla="*/ 0 h 3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1" h="3240">
                <a:moveTo>
                  <a:pt x="2771" y="0"/>
                </a:moveTo>
                <a:lnTo>
                  <a:pt x="4601" y="0"/>
                </a:lnTo>
                <a:lnTo>
                  <a:pt x="4601" y="2250"/>
                </a:lnTo>
                <a:lnTo>
                  <a:pt x="2846" y="3240"/>
                </a:lnTo>
                <a:lnTo>
                  <a:pt x="945" y="3240"/>
                </a:lnTo>
                <a:lnTo>
                  <a:pt x="0" y="1563"/>
                </a:lnTo>
                <a:lnTo>
                  <a:pt x="2771" y="0"/>
                </a:lnTo>
                <a:lnTo>
                  <a:pt x="2771"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7" name="Espace réservé du texte 6"/>
          <p:cNvSpPr>
            <a:spLocks noGrp="1"/>
          </p:cNvSpPr>
          <p:nvPr>
            <p:ph type="body" sz="quarter" idx="13" hasCustomPrompt="1"/>
          </p:nvPr>
        </p:nvSpPr>
        <p:spPr>
          <a:xfrm>
            <a:off x="899592" y="2026986"/>
            <a:ext cx="6265192" cy="1089529"/>
          </a:xfrm>
        </p:spPr>
        <p:txBody>
          <a:bodyPr anchor="ctr">
            <a:spAutoFit/>
          </a:bodyPr>
          <a:lstStyle>
            <a:lvl1pPr marL="0" indent="0">
              <a:buNone/>
              <a:defRPr sz="3600" b="1" baseline="0">
                <a:solidFill>
                  <a:schemeClr val="bg1"/>
                </a:solidFill>
                <a:latin typeface="+mj-lt"/>
              </a:defRPr>
            </a:lvl1pPr>
          </a:lstStyle>
          <a:p>
            <a:pPr lvl="0"/>
            <a:r>
              <a:rPr lang="en-GB" dirty="0"/>
              <a:t>Insert</a:t>
            </a:r>
            <a:br>
              <a:rPr lang="en-GB" dirty="0"/>
            </a:br>
            <a:r>
              <a:rPr lang="en-GB" dirty="0"/>
              <a:t>your text here</a:t>
            </a:r>
          </a:p>
        </p:txBody>
      </p:sp>
      <p:sp>
        <p:nvSpPr>
          <p:cNvPr id="2" name="Espace réservé de la date 1"/>
          <p:cNvSpPr>
            <a:spLocks noGrp="1"/>
          </p:cNvSpPr>
          <p:nvPr>
            <p:ph type="dt" sz="half" idx="14"/>
          </p:nvPr>
        </p:nvSpPr>
        <p:spPr/>
        <p:txBody>
          <a:bodyPr/>
          <a:lstStyle>
            <a:lvl1pPr>
              <a:defRPr>
                <a:solidFill>
                  <a:schemeClr val="accent1">
                    <a:lumMod val="20000"/>
                    <a:lumOff val="80000"/>
                  </a:schemeClr>
                </a:solidFill>
              </a:defRPr>
            </a:lvl1pPr>
          </a:lstStyle>
          <a:p>
            <a:fld id="{8D7B2C74-0DD9-4A4B-9D9F-151A2DAE904F}" type="datetime1">
              <a:rPr lang="en-GB" smtClean="0"/>
              <a:t>28/06/2017</a:t>
            </a:fld>
            <a:endParaRPr lang="en-GB"/>
          </a:p>
        </p:txBody>
      </p:sp>
      <p:sp>
        <p:nvSpPr>
          <p:cNvPr id="3" name="Espace réservé du numéro de diapositive 2"/>
          <p:cNvSpPr>
            <a:spLocks noGrp="1"/>
          </p:cNvSpPr>
          <p:nvPr>
            <p:ph type="sldNum" sz="quarter" idx="15"/>
          </p:nvPr>
        </p:nvSpPr>
        <p:spPr/>
        <p:txBody>
          <a:bodyPr/>
          <a:lstStyle>
            <a:lvl1pPr>
              <a:defRPr>
                <a:solidFill>
                  <a:schemeClr val="accent1">
                    <a:lumMod val="20000"/>
                    <a:lumOff val="80000"/>
                  </a:schemeClr>
                </a:solidFill>
              </a:defRPr>
            </a:lvl1pPr>
          </a:lstStyle>
          <a:p>
            <a:fld id="{B6CBC9F8-C3DB-428A-A32C-EF1197444D30}" type="slidenum">
              <a:rPr lang="en-GB" smtClean="0"/>
              <a:pPr/>
              <a:t>‹#›</a:t>
            </a:fld>
            <a:endParaRPr lang="en-GB"/>
          </a:p>
        </p:txBody>
      </p:sp>
    </p:spTree>
    <p:extLst>
      <p:ext uri="{BB962C8B-B14F-4D97-AF65-F5344CB8AC3E}">
        <p14:creationId xmlns:p14="http://schemas.microsoft.com/office/powerpoint/2010/main" val="48589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ver &amp; Image">
    <p:bg>
      <p:bgPr>
        <a:solidFill>
          <a:schemeClr val="bg1"/>
        </a:solidFill>
        <a:effectLst/>
      </p:bgPr>
    </p:bg>
    <p:spTree>
      <p:nvGrpSpPr>
        <p:cNvPr id="1" name=""/>
        <p:cNvGrpSpPr/>
        <p:nvPr/>
      </p:nvGrpSpPr>
      <p:grpSpPr>
        <a:xfrm>
          <a:off x="0" y="0"/>
          <a:ext cx="0" cy="0"/>
          <a:chOff x="0" y="0"/>
          <a:chExt cx="0" cy="0"/>
        </a:xfrm>
      </p:grpSpPr>
      <p:sp>
        <p:nvSpPr>
          <p:cNvPr id="14" name="Espace réservé pour une image  13"/>
          <p:cNvSpPr>
            <a:spLocks noGrp="1"/>
          </p:cNvSpPr>
          <p:nvPr>
            <p:ph type="pic" sz="quarter" idx="10" hasCustomPrompt="1"/>
          </p:nvPr>
        </p:nvSpPr>
        <p:spPr>
          <a:xfrm>
            <a:off x="1835697" y="0"/>
            <a:ext cx="7308304" cy="5143500"/>
          </a:xfrm>
          <a:custGeom>
            <a:avLst/>
            <a:gdLst/>
            <a:ahLst/>
            <a:cxnLst/>
            <a:rect l="l" t="t" r="r" b="b"/>
            <a:pathLst>
              <a:path w="7308304" h="5143500">
                <a:moveTo>
                  <a:pt x="4401322" y="0"/>
                </a:moveTo>
                <a:lnTo>
                  <a:pt x="7308304" y="0"/>
                </a:lnTo>
                <a:lnTo>
                  <a:pt x="7308304" y="3572355"/>
                </a:lnTo>
                <a:lnTo>
                  <a:pt x="4520712" y="5143500"/>
                </a:lnTo>
                <a:lnTo>
                  <a:pt x="1500823" y="5143500"/>
                </a:lnTo>
                <a:lnTo>
                  <a:pt x="0" y="2480677"/>
                </a:lnTo>
                <a:close/>
              </a:path>
            </a:pathLst>
          </a:custGeom>
          <a:blipFill>
            <a:blip r:embed="rId2"/>
            <a:stretch>
              <a:fillRect/>
            </a:stretch>
          </a:blipFill>
        </p:spPr>
        <p:txBody>
          <a:bodyPr tIns="792000" rIns="216000" anchor="ctr">
            <a:normAutofit/>
          </a:bodyPr>
          <a:lstStyle>
            <a:lvl1pPr algn="ctr">
              <a:defRPr sz="1000" b="0" baseline="0">
                <a:solidFill>
                  <a:schemeClr val="bg2">
                    <a:lumMod val="50000"/>
                  </a:schemeClr>
                </a:solidFill>
              </a:defRPr>
            </a:lvl1pPr>
          </a:lstStyle>
          <a:p>
            <a:r>
              <a:rPr lang="fr-FR"/>
              <a:t>Click on the </a:t>
            </a:r>
            <a:r>
              <a:rPr lang="fr-FR" err="1"/>
              <a:t>icon</a:t>
            </a:r>
            <a:r>
              <a:rPr lang="fr-FR"/>
              <a:t> to </a:t>
            </a:r>
            <a:r>
              <a:rPr lang="fr-FR" err="1"/>
              <a:t>fill</a:t>
            </a:r>
            <a:r>
              <a:rPr lang="fr-FR"/>
              <a:t> </a:t>
            </a:r>
            <a:r>
              <a:rPr lang="fr-FR" err="1"/>
              <a:t>this</a:t>
            </a:r>
            <a:r>
              <a:rPr lang="fr-FR"/>
              <a:t> box </a:t>
            </a:r>
            <a:r>
              <a:rPr lang="fr-FR" err="1"/>
              <a:t>with</a:t>
            </a:r>
            <a:r>
              <a:rPr lang="fr-FR"/>
              <a:t> a </a:t>
            </a:r>
            <a:r>
              <a:rPr lang="fr-FR" err="1"/>
              <a:t>picture</a:t>
            </a:r>
            <a:endParaRPr lang="fr-FR"/>
          </a:p>
        </p:txBody>
      </p:sp>
      <p:sp>
        <p:nvSpPr>
          <p:cNvPr id="2" name="Titre 1"/>
          <p:cNvSpPr>
            <a:spLocks noGrp="1"/>
          </p:cNvSpPr>
          <p:nvPr>
            <p:ph type="ctrTitle" hasCustomPrompt="1"/>
          </p:nvPr>
        </p:nvSpPr>
        <p:spPr>
          <a:xfrm>
            <a:off x="333530" y="627534"/>
            <a:ext cx="4238470" cy="2232248"/>
          </a:xfrm>
          <a:prstGeom prst="rect">
            <a:avLst/>
          </a:prstGeom>
        </p:spPr>
        <p:txBody>
          <a:bodyPr>
            <a:normAutofit/>
          </a:bodyPr>
          <a:lstStyle>
            <a:lvl1pPr>
              <a:lnSpc>
                <a:spcPct val="90000"/>
              </a:lnSpc>
              <a:defRPr sz="3600" b="1" u="none" normalizeH="0" baseline="0">
                <a:solidFill>
                  <a:schemeClr val="accent1"/>
                </a:solidFill>
              </a:defRPr>
            </a:lvl1pPr>
          </a:lstStyle>
          <a:p>
            <a:r>
              <a:rPr lang="en-GB" dirty="0"/>
              <a:t>Insert a cover</a:t>
            </a:r>
            <a:br>
              <a:rPr lang="en-GB" dirty="0"/>
            </a:br>
            <a:r>
              <a:rPr lang="en-GB" dirty="0"/>
              <a:t>title here</a:t>
            </a:r>
            <a:br>
              <a:rPr lang="en-GB" dirty="0"/>
            </a:br>
            <a:r>
              <a:rPr lang="en-GB" dirty="0"/>
              <a:t>over 4 lines</a:t>
            </a:r>
            <a:br>
              <a:rPr lang="en-GB" dirty="0"/>
            </a:br>
            <a:r>
              <a:rPr lang="en-GB" dirty="0"/>
              <a:t>max</a:t>
            </a:r>
          </a:p>
        </p:txBody>
      </p:sp>
      <p:pic>
        <p:nvPicPr>
          <p:cNvPr id="8" name="Imag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2282" y="278606"/>
            <a:ext cx="546418" cy="149719"/>
          </a:xfrm>
          <a:prstGeom prst="rect">
            <a:avLst/>
          </a:prstGeom>
        </p:spPr>
      </p:pic>
    </p:spTree>
    <p:extLst>
      <p:ext uri="{BB962C8B-B14F-4D97-AF65-F5344CB8AC3E}">
        <p14:creationId xmlns:p14="http://schemas.microsoft.com/office/powerpoint/2010/main" val="374464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amp; Color">
    <p:bg>
      <p:bgPr>
        <a:solidFill>
          <a:schemeClr val="bg1"/>
        </a:solidFill>
        <a:effectLst/>
      </p:bgPr>
    </p:bg>
    <p:spTree>
      <p:nvGrpSpPr>
        <p:cNvPr id="1" name=""/>
        <p:cNvGrpSpPr/>
        <p:nvPr/>
      </p:nvGrpSpPr>
      <p:grpSpPr>
        <a:xfrm>
          <a:off x="0" y="0"/>
          <a:ext cx="0" cy="0"/>
          <a:chOff x="0" y="0"/>
          <a:chExt cx="0" cy="0"/>
        </a:xfrm>
      </p:grpSpPr>
      <p:grpSp>
        <p:nvGrpSpPr>
          <p:cNvPr id="2" name="Group 5"/>
          <p:cNvGrpSpPr>
            <a:grpSpLocks noChangeAspect="1"/>
          </p:cNvGrpSpPr>
          <p:nvPr userDrawn="1"/>
        </p:nvGrpSpPr>
        <p:grpSpPr bwMode="auto">
          <a:xfrm>
            <a:off x="-2882" y="0"/>
            <a:ext cx="9151352" cy="5143500"/>
            <a:chOff x="-6181" y="-3473"/>
            <a:chExt cx="18123" cy="10186"/>
          </a:xfrm>
          <a:solidFill>
            <a:schemeClr val="accent1"/>
          </a:solidFill>
        </p:grpSpPr>
        <p:sp>
          <p:nvSpPr>
            <p:cNvPr id="4" name="Freeform 6"/>
            <p:cNvSpPr>
              <a:spLocks/>
            </p:cNvSpPr>
            <p:nvPr userDrawn="1"/>
          </p:nvSpPr>
          <p:spPr bwMode="auto">
            <a:xfrm>
              <a:off x="-6181" y="-3473"/>
              <a:ext cx="5731" cy="10186"/>
            </a:xfrm>
            <a:custGeom>
              <a:avLst/>
              <a:gdLst>
                <a:gd name="T0" fmla="*/ 503 w 5731"/>
                <a:gd name="T1" fmla="*/ 2958 h 10186"/>
                <a:gd name="T2" fmla="*/ 5731 w 5731"/>
                <a:gd name="T3" fmla="*/ 0 h 10186"/>
                <a:gd name="T4" fmla="*/ 0 w 5731"/>
                <a:gd name="T5" fmla="*/ 0 h 10186"/>
                <a:gd name="T6" fmla="*/ 0 w 5731"/>
                <a:gd name="T7" fmla="*/ 10186 h 10186"/>
                <a:gd name="T8" fmla="*/ 4599 w 5731"/>
                <a:gd name="T9" fmla="*/ 10186 h 10186"/>
                <a:gd name="T10" fmla="*/ 503 w 5731"/>
                <a:gd name="T11" fmla="*/ 2958 h 10186"/>
              </a:gdLst>
              <a:ahLst/>
              <a:cxnLst>
                <a:cxn ang="0">
                  <a:pos x="T0" y="T1"/>
                </a:cxn>
                <a:cxn ang="0">
                  <a:pos x="T2" y="T3"/>
                </a:cxn>
                <a:cxn ang="0">
                  <a:pos x="T4" y="T5"/>
                </a:cxn>
                <a:cxn ang="0">
                  <a:pos x="T6" y="T7"/>
                </a:cxn>
                <a:cxn ang="0">
                  <a:pos x="T8" y="T9"/>
                </a:cxn>
                <a:cxn ang="0">
                  <a:pos x="T10" y="T11"/>
                </a:cxn>
              </a:cxnLst>
              <a:rect l="0" t="0" r="r" b="b"/>
              <a:pathLst>
                <a:path w="5731" h="10186">
                  <a:moveTo>
                    <a:pt x="503" y="2958"/>
                  </a:moveTo>
                  <a:lnTo>
                    <a:pt x="5731" y="0"/>
                  </a:lnTo>
                  <a:lnTo>
                    <a:pt x="0" y="0"/>
                  </a:lnTo>
                  <a:lnTo>
                    <a:pt x="0" y="10186"/>
                  </a:lnTo>
                  <a:lnTo>
                    <a:pt x="4599" y="10186"/>
                  </a:lnTo>
                  <a:lnTo>
                    <a:pt x="503" y="29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Freeform 7"/>
            <p:cNvSpPr>
              <a:spLocks/>
            </p:cNvSpPr>
            <p:nvPr userDrawn="1"/>
          </p:nvSpPr>
          <p:spPr bwMode="auto">
            <a:xfrm>
              <a:off x="6015" y="3361"/>
              <a:ext cx="5927" cy="3352"/>
            </a:xfrm>
            <a:custGeom>
              <a:avLst/>
              <a:gdLst>
                <a:gd name="T0" fmla="*/ 0 w 5927"/>
                <a:gd name="T1" fmla="*/ 3352 h 3352"/>
                <a:gd name="T2" fmla="*/ 5927 w 5927"/>
                <a:gd name="T3" fmla="*/ 3352 h 3352"/>
                <a:gd name="T4" fmla="*/ 5927 w 5927"/>
                <a:gd name="T5" fmla="*/ 0 h 3352"/>
                <a:gd name="T6" fmla="*/ 0 w 5927"/>
                <a:gd name="T7" fmla="*/ 3352 h 3352"/>
              </a:gdLst>
              <a:ahLst/>
              <a:cxnLst>
                <a:cxn ang="0">
                  <a:pos x="T0" y="T1"/>
                </a:cxn>
                <a:cxn ang="0">
                  <a:pos x="T2" y="T3"/>
                </a:cxn>
                <a:cxn ang="0">
                  <a:pos x="T4" y="T5"/>
                </a:cxn>
                <a:cxn ang="0">
                  <a:pos x="T6" y="T7"/>
                </a:cxn>
              </a:cxnLst>
              <a:rect l="0" t="0" r="r" b="b"/>
              <a:pathLst>
                <a:path w="5927" h="3352">
                  <a:moveTo>
                    <a:pt x="0" y="3352"/>
                  </a:moveTo>
                  <a:lnTo>
                    <a:pt x="5927" y="3352"/>
                  </a:lnTo>
                  <a:lnTo>
                    <a:pt x="5927" y="0"/>
                  </a:lnTo>
                  <a:lnTo>
                    <a:pt x="0" y="3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9" name="Espace réservé du numéro de diapositive 8"/>
          <p:cNvSpPr>
            <a:spLocks noGrp="1"/>
          </p:cNvSpPr>
          <p:nvPr>
            <p:ph type="sldNum" sz="quarter" idx="12"/>
          </p:nvPr>
        </p:nvSpPr>
        <p:spPr/>
        <p:txBody>
          <a:bodyPr/>
          <a:lstStyle>
            <a:lvl1pPr>
              <a:defRPr>
                <a:solidFill>
                  <a:schemeClr val="accent1">
                    <a:lumMod val="20000"/>
                    <a:lumOff val="80000"/>
                  </a:schemeClr>
                </a:solidFill>
              </a:defRPr>
            </a:lvl1pPr>
          </a:lstStyle>
          <a:p>
            <a:fld id="{B6CBC9F8-C3DB-428A-A32C-EF1197444D30}" type="slidenum">
              <a:rPr lang="en-GB" smtClean="0"/>
              <a:pPr/>
              <a:t>‹#›</a:t>
            </a:fld>
            <a:endParaRPr lang="en-GB"/>
          </a:p>
        </p:txBody>
      </p:sp>
      <p:sp>
        <p:nvSpPr>
          <p:cNvPr id="6" name="Titre 5"/>
          <p:cNvSpPr>
            <a:spLocks noGrp="1"/>
          </p:cNvSpPr>
          <p:nvPr>
            <p:ph type="title" hasCustomPrompt="1"/>
          </p:nvPr>
        </p:nvSpPr>
        <p:spPr>
          <a:xfrm>
            <a:off x="243900" y="350550"/>
            <a:ext cx="8648580" cy="637024"/>
          </a:xfrm>
          <a:prstGeom prst="rect">
            <a:avLst/>
          </a:prstGeom>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p>
        </p:txBody>
      </p:sp>
      <p:sp>
        <p:nvSpPr>
          <p:cNvPr id="11" name="Espace réservé du contenu 2"/>
          <p:cNvSpPr>
            <a:spLocks noGrp="1"/>
          </p:cNvSpPr>
          <p:nvPr>
            <p:ph idx="1"/>
          </p:nvPr>
        </p:nvSpPr>
        <p:spPr>
          <a:xfrm>
            <a:off x="971600" y="1203598"/>
            <a:ext cx="7200800" cy="3247009"/>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12"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solidFill>
                  <a:schemeClr val="bg1"/>
                </a:solidFill>
                <a:latin typeface="+mj-lt"/>
              </a:defRPr>
            </a:lvl1pPr>
          </a:lstStyle>
          <a:p>
            <a:pPr lvl="0"/>
            <a:r>
              <a:rPr lang="en-GB" dirty="0"/>
              <a:t>00.0</a:t>
            </a:r>
          </a:p>
        </p:txBody>
      </p:sp>
      <p:sp>
        <p:nvSpPr>
          <p:cNvPr id="3" name="Espace réservé de la date 2"/>
          <p:cNvSpPr>
            <a:spLocks noGrp="1"/>
          </p:cNvSpPr>
          <p:nvPr>
            <p:ph type="dt" sz="half" idx="14"/>
          </p:nvPr>
        </p:nvSpPr>
        <p:spPr/>
        <p:txBody>
          <a:bodyPr/>
          <a:lstStyle>
            <a:lvl1pPr>
              <a:defRPr>
                <a:solidFill>
                  <a:schemeClr val="accent1">
                    <a:lumMod val="20000"/>
                    <a:lumOff val="80000"/>
                  </a:schemeClr>
                </a:solidFill>
              </a:defRPr>
            </a:lvl1pPr>
          </a:lstStyle>
          <a:p>
            <a:pPr>
              <a:tabLst>
                <a:tab pos="693738" algn="l"/>
              </a:tabLst>
            </a:pPr>
            <a:fld id="{E3A72310-F8B9-46BC-AC40-BCFBB0DE4D2E}" type="datetime1">
              <a:rPr lang="en-GB" smtClean="0"/>
              <a:t>28/06/2017</a:t>
            </a:fld>
            <a:r>
              <a:rPr lang="en-GB"/>
              <a:t>	© Valtech</a:t>
            </a:r>
          </a:p>
        </p:txBody>
      </p:sp>
    </p:spTree>
    <p:extLst>
      <p:ext uri="{BB962C8B-B14F-4D97-AF65-F5344CB8AC3E}">
        <p14:creationId xmlns:p14="http://schemas.microsoft.com/office/powerpoint/2010/main" val="166255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icture &amp; Background Color">
    <p:bg>
      <p:bgPr>
        <a:solidFill>
          <a:schemeClr val="accent1"/>
        </a:solidFill>
        <a:effectLst/>
      </p:bgPr>
    </p:bg>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a:xfrm>
            <a:off x="245458" y="1"/>
            <a:ext cx="8898543" cy="5143499"/>
          </a:xfrm>
          <a:custGeom>
            <a:avLst/>
            <a:gdLst/>
            <a:ahLst/>
            <a:cxnLst/>
            <a:rect l="l" t="t" r="r" b="b"/>
            <a:pathLst>
              <a:path w="8898543" h="5143499">
                <a:moveTo>
                  <a:pt x="2640136" y="0"/>
                </a:moveTo>
                <a:lnTo>
                  <a:pt x="8898543" y="0"/>
                </a:lnTo>
                <a:lnTo>
                  <a:pt x="8898543" y="3450413"/>
                </a:lnTo>
                <a:lnTo>
                  <a:pt x="5906113" y="5143499"/>
                </a:lnTo>
                <a:lnTo>
                  <a:pt x="2068176" y="5143499"/>
                </a:lnTo>
                <a:lnTo>
                  <a:pt x="0" y="1492071"/>
                </a:lnTo>
                <a:close/>
              </a:path>
            </a:pathLst>
          </a:custGeom>
          <a:blipFill>
            <a:blip r:embed="rId2"/>
            <a:srcRect/>
            <a:stretch>
              <a:fillRect l="-2758"/>
            </a:stretch>
          </a:blipFill>
        </p:spPr>
        <p:txBody>
          <a:bodyPr lIns="72000" tIns="612000" anchor="ctr"/>
          <a:lstStyle>
            <a:lvl1pPr marL="0" indent="0" algn="ctr">
              <a:spcBef>
                <a:spcPts val="0"/>
              </a:spcBef>
              <a:buNone/>
              <a:defRPr sz="1200" b="0" baseline="0">
                <a:solidFill>
                  <a:schemeClr val="tx1">
                    <a:lumMod val="75000"/>
                    <a:lumOff val="25000"/>
                  </a:schemeClr>
                </a:solidFill>
              </a:defRPr>
            </a:lvl1pPr>
          </a:lstStyle>
          <a:p>
            <a:r>
              <a:rPr lang="en-GB"/>
              <a:t>Click on the icon</a:t>
            </a:r>
            <a:br>
              <a:rPr lang="en-GB"/>
            </a:br>
            <a:r>
              <a:rPr lang="en-GB"/>
              <a:t>to fill this box with a picture</a:t>
            </a:r>
          </a:p>
        </p:txBody>
      </p:sp>
      <p:sp>
        <p:nvSpPr>
          <p:cNvPr id="9" name="Espace réservé du numéro de diapositive 8"/>
          <p:cNvSpPr>
            <a:spLocks noGrp="1"/>
          </p:cNvSpPr>
          <p:nvPr>
            <p:ph type="sldNum" sz="quarter" idx="12"/>
          </p:nvPr>
        </p:nvSpPr>
        <p:spPr/>
        <p:txBody>
          <a:bodyPr/>
          <a:lstStyle>
            <a:lvl1pPr>
              <a:defRPr>
                <a:solidFill>
                  <a:schemeClr val="accent1">
                    <a:lumMod val="20000"/>
                    <a:lumOff val="80000"/>
                  </a:schemeClr>
                </a:solidFill>
              </a:defRPr>
            </a:lvl1pPr>
          </a:lstStyle>
          <a:p>
            <a:fld id="{B6CBC9F8-C3DB-428A-A32C-EF1197444D30}" type="slidenum">
              <a:rPr lang="en-GB" smtClean="0"/>
              <a:pPr/>
              <a:t>‹#›</a:t>
            </a:fld>
            <a:endParaRPr lang="en-GB"/>
          </a:p>
        </p:txBody>
      </p:sp>
      <p:sp>
        <p:nvSpPr>
          <p:cNvPr id="12"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solidFill>
                  <a:schemeClr val="bg1"/>
                </a:solidFill>
                <a:latin typeface="+mj-lt"/>
              </a:defRPr>
            </a:lvl1pPr>
          </a:lstStyle>
          <a:p>
            <a:pPr lvl="0"/>
            <a:r>
              <a:rPr lang="en-GB" dirty="0"/>
              <a:t>00.0</a:t>
            </a:r>
          </a:p>
        </p:txBody>
      </p:sp>
      <p:sp>
        <p:nvSpPr>
          <p:cNvPr id="2" name="Titre 1"/>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3" name="Espace réservé de la date 2"/>
          <p:cNvSpPr>
            <a:spLocks noGrp="1"/>
          </p:cNvSpPr>
          <p:nvPr>
            <p:ph type="dt" sz="half" idx="15"/>
          </p:nvPr>
        </p:nvSpPr>
        <p:spPr/>
        <p:txBody>
          <a:bodyPr/>
          <a:lstStyle>
            <a:lvl1pPr>
              <a:defRPr>
                <a:solidFill>
                  <a:schemeClr val="accent1">
                    <a:lumMod val="20000"/>
                    <a:lumOff val="80000"/>
                  </a:schemeClr>
                </a:solidFill>
              </a:defRPr>
            </a:lvl1pPr>
          </a:lstStyle>
          <a:p>
            <a:pPr>
              <a:tabLst>
                <a:tab pos="693738" algn="l"/>
              </a:tabLst>
            </a:pPr>
            <a:fld id="{78472543-51C9-4D0F-AFEC-F5FF2E4D7702}" type="datetime1">
              <a:rPr lang="en-GB" smtClean="0"/>
              <a:t>28/06/2017</a:t>
            </a:fld>
            <a:r>
              <a:rPr lang="en-GB"/>
              <a:t>	© Valtech</a:t>
            </a:r>
          </a:p>
        </p:txBody>
      </p:sp>
    </p:spTree>
    <p:extLst>
      <p:ext uri="{BB962C8B-B14F-4D97-AF65-F5344CB8AC3E}">
        <p14:creationId xmlns:p14="http://schemas.microsoft.com/office/powerpoint/2010/main" val="127996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 full screen &amp;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6" name="Imag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2282" y="278606"/>
            <a:ext cx="546418" cy="149719"/>
          </a:xfrm>
          <a:prstGeom prst="rect">
            <a:avLst/>
          </a:prstGeom>
        </p:spPr>
      </p:pic>
      <p:sp>
        <p:nvSpPr>
          <p:cNvPr id="17" name="Freeform 17"/>
          <p:cNvSpPr>
            <a:spLocks/>
          </p:cNvSpPr>
          <p:nvPr userDrawn="1"/>
        </p:nvSpPr>
        <p:spPr bwMode="ltGray">
          <a:xfrm>
            <a:off x="1841500" y="0"/>
            <a:ext cx="7304088" cy="5143500"/>
          </a:xfrm>
          <a:custGeom>
            <a:avLst/>
            <a:gdLst>
              <a:gd name="T0" fmla="*/ 2771 w 4601"/>
              <a:gd name="T1" fmla="*/ 0 h 3240"/>
              <a:gd name="T2" fmla="*/ 4601 w 4601"/>
              <a:gd name="T3" fmla="*/ 0 h 3240"/>
              <a:gd name="T4" fmla="*/ 4601 w 4601"/>
              <a:gd name="T5" fmla="*/ 2250 h 3240"/>
              <a:gd name="T6" fmla="*/ 2846 w 4601"/>
              <a:gd name="T7" fmla="*/ 3240 h 3240"/>
              <a:gd name="T8" fmla="*/ 945 w 4601"/>
              <a:gd name="T9" fmla="*/ 3240 h 3240"/>
              <a:gd name="T10" fmla="*/ 0 w 4601"/>
              <a:gd name="T11" fmla="*/ 1563 h 3240"/>
              <a:gd name="T12" fmla="*/ 2771 w 4601"/>
              <a:gd name="T13" fmla="*/ 0 h 3240"/>
              <a:gd name="T14" fmla="*/ 2771 w 4601"/>
              <a:gd name="T15" fmla="*/ 0 h 3240"/>
              <a:gd name="connsiteX0" fmla="*/ 10000 w 10125"/>
              <a:gd name="connsiteY0" fmla="*/ 0 h 10000"/>
              <a:gd name="connsiteX1" fmla="*/ 10000 w 10125"/>
              <a:gd name="connsiteY1" fmla="*/ 6944 h 10000"/>
              <a:gd name="connsiteX2" fmla="*/ 6186 w 10125"/>
              <a:gd name="connsiteY2" fmla="*/ 10000 h 10000"/>
              <a:gd name="connsiteX3" fmla="*/ 2054 w 10125"/>
              <a:gd name="connsiteY3" fmla="*/ 10000 h 10000"/>
              <a:gd name="connsiteX4" fmla="*/ 0 w 10125"/>
              <a:gd name="connsiteY4" fmla="*/ 4824 h 10000"/>
              <a:gd name="connsiteX5" fmla="*/ 6023 w 10125"/>
              <a:gd name="connsiteY5" fmla="*/ 0 h 10000"/>
              <a:gd name="connsiteX6" fmla="*/ 6023 w 10125"/>
              <a:gd name="connsiteY6" fmla="*/ 0 h 10000"/>
              <a:gd name="connsiteX7" fmla="*/ 10125 w 10125"/>
              <a:gd name="connsiteY7" fmla="*/ 178 h 10000"/>
              <a:gd name="connsiteX0" fmla="*/ 10000 w 10000"/>
              <a:gd name="connsiteY0" fmla="*/ 0 h 10000"/>
              <a:gd name="connsiteX1" fmla="*/ 10000 w 10000"/>
              <a:gd name="connsiteY1" fmla="*/ 6944 h 10000"/>
              <a:gd name="connsiteX2" fmla="*/ 6186 w 10000"/>
              <a:gd name="connsiteY2" fmla="*/ 10000 h 10000"/>
              <a:gd name="connsiteX3" fmla="*/ 2054 w 10000"/>
              <a:gd name="connsiteY3" fmla="*/ 10000 h 10000"/>
              <a:gd name="connsiteX4" fmla="*/ 0 w 10000"/>
              <a:gd name="connsiteY4" fmla="*/ 4824 h 10000"/>
              <a:gd name="connsiteX5" fmla="*/ 6023 w 10000"/>
              <a:gd name="connsiteY5" fmla="*/ 0 h 10000"/>
              <a:gd name="connsiteX6" fmla="*/ 6023 w 10000"/>
              <a:gd name="connsiteY6" fmla="*/ 0 h 10000"/>
              <a:gd name="connsiteX0" fmla="*/ 10000 w 10000"/>
              <a:gd name="connsiteY0" fmla="*/ 6944 h 10000"/>
              <a:gd name="connsiteX1" fmla="*/ 6186 w 10000"/>
              <a:gd name="connsiteY1" fmla="*/ 10000 h 10000"/>
              <a:gd name="connsiteX2" fmla="*/ 2054 w 10000"/>
              <a:gd name="connsiteY2" fmla="*/ 10000 h 10000"/>
              <a:gd name="connsiteX3" fmla="*/ 0 w 10000"/>
              <a:gd name="connsiteY3" fmla="*/ 4824 h 10000"/>
              <a:gd name="connsiteX4" fmla="*/ 6023 w 10000"/>
              <a:gd name="connsiteY4" fmla="*/ 0 h 10000"/>
              <a:gd name="connsiteX5" fmla="*/ 6023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10000" y="6944"/>
                </a:moveTo>
                <a:lnTo>
                  <a:pt x="6186" y="10000"/>
                </a:lnTo>
                <a:lnTo>
                  <a:pt x="2054" y="10000"/>
                </a:lnTo>
                <a:lnTo>
                  <a:pt x="0" y="4824"/>
                </a:lnTo>
                <a:lnTo>
                  <a:pt x="6023" y="0"/>
                </a:lnTo>
                <a:lnTo>
                  <a:pt x="6023" y="0"/>
                </a:lnTo>
              </a:path>
            </a:pathLst>
          </a:custGeom>
          <a:noFill/>
          <a:ln>
            <a:solidFill>
              <a:schemeClr val="accent1"/>
            </a:solidFill>
          </a:ln>
        </p:spPr>
        <p:txBody>
          <a:bodyPr vert="horz" wrap="square" lIns="91440" tIns="45720" rIns="91440" bIns="45720" numCol="1" anchor="t" anchorCtr="0" compatLnSpc="1">
            <a:prstTxWarp prst="textNoShape">
              <a:avLst/>
            </a:prstTxWarp>
          </a:bodyPr>
          <a:lstStyle/>
          <a:p>
            <a:endParaRPr lang="en-GB"/>
          </a:p>
        </p:txBody>
      </p:sp>
      <p:sp>
        <p:nvSpPr>
          <p:cNvPr id="15" name="Titre 1"/>
          <p:cNvSpPr>
            <a:spLocks noGrp="1"/>
          </p:cNvSpPr>
          <p:nvPr>
            <p:ph type="ctrTitle" hasCustomPrompt="1"/>
          </p:nvPr>
        </p:nvSpPr>
        <p:spPr>
          <a:xfrm>
            <a:off x="333530" y="627534"/>
            <a:ext cx="4238470" cy="3960440"/>
          </a:xfrm>
          <a:prstGeom prst="rect">
            <a:avLst/>
          </a:prstGeom>
        </p:spPr>
        <p:txBody>
          <a:bodyPr>
            <a:normAutofit/>
          </a:bodyPr>
          <a:lstStyle>
            <a:lvl1pPr>
              <a:lnSpc>
                <a:spcPct val="90000"/>
              </a:lnSpc>
              <a:defRPr sz="2800" b="0" u="none" normalizeH="0" baseline="0">
                <a:solidFill>
                  <a:schemeClr val="tx1">
                    <a:lumMod val="65000"/>
                    <a:lumOff val="35000"/>
                  </a:schemeClr>
                </a:solidFill>
              </a:defRPr>
            </a:lvl1pPr>
          </a:lstStyle>
          <a:p>
            <a:r>
              <a:rPr lang="en-GB" dirty="0"/>
              <a:t>Insert text here,</a:t>
            </a:r>
            <a:br>
              <a:rPr lang="en-GB" dirty="0"/>
            </a:br>
            <a:r>
              <a:rPr lang="en-GB" dirty="0"/>
              <a:t>choose the text </a:t>
            </a:r>
            <a:r>
              <a:rPr lang="en-GB" dirty="0" err="1"/>
              <a:t>color</a:t>
            </a:r>
            <a:r>
              <a:rPr lang="en-GB" dirty="0"/>
              <a:t> depending on your background image</a:t>
            </a:r>
          </a:p>
        </p:txBody>
      </p:sp>
      <p:sp>
        <p:nvSpPr>
          <p:cNvPr id="6" name="Espace réservé de la date 5"/>
          <p:cNvSpPr>
            <a:spLocks noGrp="1"/>
          </p:cNvSpPr>
          <p:nvPr>
            <p:ph type="dt" sz="half" idx="10"/>
          </p:nvPr>
        </p:nvSpPr>
        <p:spPr/>
        <p:txBody>
          <a:bodyPr/>
          <a:lstStyle/>
          <a:p>
            <a:pPr>
              <a:tabLst>
                <a:tab pos="693738" algn="l"/>
              </a:tabLst>
            </a:pPr>
            <a:fld id="{DF09CAC2-36EA-496F-B7A5-F849AEFFC49E}" type="datetime1">
              <a:rPr lang="en-GB" smtClean="0"/>
              <a:t>28/06/2017</a:t>
            </a:fld>
            <a:r>
              <a:rPr lang="en-GB"/>
              <a:t>	© Valtech</a:t>
            </a:r>
          </a:p>
        </p:txBody>
      </p:sp>
      <p:sp>
        <p:nvSpPr>
          <p:cNvPr id="7" name="Espace réservé du numéro de diapositive 6"/>
          <p:cNvSpPr>
            <a:spLocks noGrp="1"/>
          </p:cNvSpPr>
          <p:nvPr>
            <p:ph type="sldNum" sz="quarter" idx="11"/>
          </p:nvPr>
        </p:nvSpPr>
        <p:spPr/>
        <p:txBody>
          <a:bodyPr/>
          <a:lstStyle/>
          <a:p>
            <a:fld id="{B6CBC9F8-C3DB-428A-A32C-EF1197444D30}" type="slidenum">
              <a:rPr lang="en-GB" smtClean="0"/>
              <a:pPr/>
              <a:t>‹#›</a:t>
            </a:fld>
            <a:endParaRPr lang="en-GB"/>
          </a:p>
        </p:txBody>
      </p:sp>
    </p:spTree>
    <p:extLst>
      <p:ext uri="{BB962C8B-B14F-4D97-AF65-F5344CB8AC3E}">
        <p14:creationId xmlns:p14="http://schemas.microsoft.com/office/powerpoint/2010/main" val="4895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ackground Color Gradiant">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14" name="Rectangle 13"/>
          <p:cNvSpPr/>
          <p:nvPr userDrawn="1"/>
        </p:nvSpPr>
        <p:spPr bwMode="ltGray">
          <a:xfrm>
            <a:off x="-2882" y="0"/>
            <a:ext cx="9146882" cy="51435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5"/>
          <p:cNvGrpSpPr>
            <a:grpSpLocks noChangeAspect="1"/>
          </p:cNvGrpSpPr>
          <p:nvPr userDrawn="1"/>
        </p:nvGrpSpPr>
        <p:grpSpPr bwMode="invGray">
          <a:xfrm>
            <a:off x="-2882" y="0"/>
            <a:ext cx="9151352" cy="5143500"/>
            <a:chOff x="-6181" y="-3473"/>
            <a:chExt cx="18123" cy="10186"/>
          </a:xfrm>
          <a:solidFill>
            <a:schemeClr val="accent1"/>
          </a:solidFill>
        </p:grpSpPr>
        <p:sp>
          <p:nvSpPr>
            <p:cNvPr id="11" name="Freeform 6"/>
            <p:cNvSpPr>
              <a:spLocks/>
            </p:cNvSpPr>
            <p:nvPr userDrawn="1"/>
          </p:nvSpPr>
          <p:spPr bwMode="invGray">
            <a:xfrm>
              <a:off x="-6181" y="-3473"/>
              <a:ext cx="5731" cy="10186"/>
            </a:xfrm>
            <a:custGeom>
              <a:avLst/>
              <a:gdLst>
                <a:gd name="T0" fmla="*/ 503 w 5731"/>
                <a:gd name="T1" fmla="*/ 2958 h 10186"/>
                <a:gd name="T2" fmla="*/ 5731 w 5731"/>
                <a:gd name="T3" fmla="*/ 0 h 10186"/>
                <a:gd name="T4" fmla="*/ 0 w 5731"/>
                <a:gd name="T5" fmla="*/ 0 h 10186"/>
                <a:gd name="T6" fmla="*/ 0 w 5731"/>
                <a:gd name="T7" fmla="*/ 10186 h 10186"/>
                <a:gd name="T8" fmla="*/ 4599 w 5731"/>
                <a:gd name="T9" fmla="*/ 10186 h 10186"/>
                <a:gd name="T10" fmla="*/ 503 w 5731"/>
                <a:gd name="T11" fmla="*/ 2958 h 10186"/>
              </a:gdLst>
              <a:ahLst/>
              <a:cxnLst>
                <a:cxn ang="0">
                  <a:pos x="T0" y="T1"/>
                </a:cxn>
                <a:cxn ang="0">
                  <a:pos x="T2" y="T3"/>
                </a:cxn>
                <a:cxn ang="0">
                  <a:pos x="T4" y="T5"/>
                </a:cxn>
                <a:cxn ang="0">
                  <a:pos x="T6" y="T7"/>
                </a:cxn>
                <a:cxn ang="0">
                  <a:pos x="T8" y="T9"/>
                </a:cxn>
                <a:cxn ang="0">
                  <a:pos x="T10" y="T11"/>
                </a:cxn>
              </a:cxnLst>
              <a:rect l="0" t="0" r="r" b="b"/>
              <a:pathLst>
                <a:path w="5731" h="10186">
                  <a:moveTo>
                    <a:pt x="503" y="2958"/>
                  </a:moveTo>
                  <a:lnTo>
                    <a:pt x="5731" y="0"/>
                  </a:lnTo>
                  <a:lnTo>
                    <a:pt x="0" y="0"/>
                  </a:lnTo>
                  <a:lnTo>
                    <a:pt x="0" y="10186"/>
                  </a:lnTo>
                  <a:lnTo>
                    <a:pt x="4599" y="10186"/>
                  </a:lnTo>
                  <a:lnTo>
                    <a:pt x="503" y="29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invGray">
            <a:xfrm>
              <a:off x="6015" y="3361"/>
              <a:ext cx="5927" cy="3352"/>
            </a:xfrm>
            <a:custGeom>
              <a:avLst/>
              <a:gdLst>
                <a:gd name="T0" fmla="*/ 0 w 5927"/>
                <a:gd name="T1" fmla="*/ 3352 h 3352"/>
                <a:gd name="T2" fmla="*/ 5927 w 5927"/>
                <a:gd name="T3" fmla="*/ 3352 h 3352"/>
                <a:gd name="T4" fmla="*/ 5927 w 5927"/>
                <a:gd name="T5" fmla="*/ 0 h 3352"/>
                <a:gd name="T6" fmla="*/ 0 w 5927"/>
                <a:gd name="T7" fmla="*/ 3352 h 3352"/>
              </a:gdLst>
              <a:ahLst/>
              <a:cxnLst>
                <a:cxn ang="0">
                  <a:pos x="T0" y="T1"/>
                </a:cxn>
                <a:cxn ang="0">
                  <a:pos x="T2" y="T3"/>
                </a:cxn>
                <a:cxn ang="0">
                  <a:pos x="T4" y="T5"/>
                </a:cxn>
                <a:cxn ang="0">
                  <a:pos x="T6" y="T7"/>
                </a:cxn>
              </a:cxnLst>
              <a:rect l="0" t="0" r="r" b="b"/>
              <a:pathLst>
                <a:path w="5927" h="3352">
                  <a:moveTo>
                    <a:pt x="0" y="3352"/>
                  </a:moveTo>
                  <a:lnTo>
                    <a:pt x="5927" y="3352"/>
                  </a:lnTo>
                  <a:lnTo>
                    <a:pt x="5927" y="0"/>
                  </a:lnTo>
                  <a:lnTo>
                    <a:pt x="0" y="3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9" name="Espace réservé du numéro de diapositive 8"/>
          <p:cNvSpPr>
            <a:spLocks noGrp="1"/>
          </p:cNvSpPr>
          <p:nvPr>
            <p:ph type="sldNum" sz="quarter" idx="12"/>
          </p:nvPr>
        </p:nvSpPr>
        <p:spPr/>
        <p:txBody>
          <a:bodyPr/>
          <a:lstStyle>
            <a:lvl1pPr>
              <a:defRPr>
                <a:solidFill>
                  <a:schemeClr val="accent1">
                    <a:lumMod val="20000"/>
                    <a:lumOff val="80000"/>
                  </a:schemeClr>
                </a:solidFill>
              </a:defRPr>
            </a:lvl1pPr>
          </a:lstStyle>
          <a:p>
            <a:fld id="{B6CBC9F8-C3DB-428A-A32C-EF1197444D30}" type="slidenum">
              <a:rPr lang="en-GB" smtClean="0"/>
              <a:pPr/>
              <a:t>‹#›</a:t>
            </a:fld>
            <a:endParaRPr lang="en-GB"/>
          </a:p>
        </p:txBody>
      </p:sp>
      <p:sp>
        <p:nvSpPr>
          <p:cNvPr id="12"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solidFill>
                  <a:schemeClr val="bg1"/>
                </a:solidFill>
                <a:latin typeface="+mj-lt"/>
              </a:defRPr>
            </a:lvl1pPr>
          </a:lstStyle>
          <a:p>
            <a:pPr lvl="0"/>
            <a:r>
              <a:rPr lang="en-GB" dirty="0"/>
              <a:t>00.0</a:t>
            </a:r>
          </a:p>
        </p:txBody>
      </p:sp>
      <p:sp>
        <p:nvSpPr>
          <p:cNvPr id="2" name="Titre 1"/>
          <p:cNvSpPr>
            <a:spLocks noGrp="1"/>
          </p:cNvSpPr>
          <p:nvPr>
            <p:ph type="title" hasCustomPrompt="1"/>
          </p:nvPr>
        </p:nvSpPr>
        <p:spPr/>
        <p:txBody>
          <a:bodyPr/>
          <a:lstStyle>
            <a:lvl1pPr>
              <a:defRPr>
                <a:solidFill>
                  <a:schemeClr val="bg1"/>
                </a:solidFill>
              </a:defRPr>
            </a:lvl1p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3" name="Espace réservé de la date 2"/>
          <p:cNvSpPr>
            <a:spLocks noGrp="1"/>
          </p:cNvSpPr>
          <p:nvPr>
            <p:ph type="dt" sz="half" idx="14"/>
          </p:nvPr>
        </p:nvSpPr>
        <p:spPr/>
        <p:txBody>
          <a:bodyPr/>
          <a:lstStyle>
            <a:lvl1pPr>
              <a:defRPr>
                <a:solidFill>
                  <a:schemeClr val="accent1">
                    <a:lumMod val="20000"/>
                    <a:lumOff val="80000"/>
                  </a:schemeClr>
                </a:solidFill>
              </a:defRPr>
            </a:lvl1pPr>
          </a:lstStyle>
          <a:p>
            <a:pPr>
              <a:tabLst>
                <a:tab pos="693738" algn="l"/>
              </a:tabLst>
            </a:pPr>
            <a:fld id="{1BB31D73-EA60-4010-9ADC-0F0176C65360}" type="datetime1">
              <a:rPr lang="en-GB" smtClean="0"/>
              <a:t>28/06/2017</a:t>
            </a:fld>
            <a:r>
              <a:rPr lang="en-GB"/>
              <a:t>	© Valtech</a:t>
            </a:r>
          </a:p>
        </p:txBody>
      </p:sp>
    </p:spTree>
    <p:extLst>
      <p:ext uri="{BB962C8B-B14F-4D97-AF65-F5344CB8AC3E}">
        <p14:creationId xmlns:p14="http://schemas.microsoft.com/office/powerpoint/2010/main" val="132374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deo">
    <p:bg>
      <p:bgPr>
        <a:solidFill>
          <a:schemeClr val="tx1"/>
        </a:solidFill>
        <a:effectLst/>
      </p:bgPr>
    </p:bg>
    <p:spTree>
      <p:nvGrpSpPr>
        <p:cNvPr id="1" name=""/>
        <p:cNvGrpSpPr/>
        <p:nvPr/>
      </p:nvGrpSpPr>
      <p:grpSpPr>
        <a:xfrm>
          <a:off x="0" y="0"/>
          <a:ext cx="0" cy="0"/>
          <a:chOff x="0" y="0"/>
          <a:chExt cx="0" cy="0"/>
        </a:xfrm>
      </p:grpSpPr>
      <p:sp>
        <p:nvSpPr>
          <p:cNvPr id="21" name="Freeform 17"/>
          <p:cNvSpPr>
            <a:spLocks/>
          </p:cNvSpPr>
          <p:nvPr userDrawn="1"/>
        </p:nvSpPr>
        <p:spPr bwMode="invGray">
          <a:xfrm>
            <a:off x="1841500" y="0"/>
            <a:ext cx="7304088" cy="5143500"/>
          </a:xfrm>
          <a:custGeom>
            <a:avLst/>
            <a:gdLst>
              <a:gd name="T0" fmla="*/ 2771 w 4601"/>
              <a:gd name="T1" fmla="*/ 0 h 3240"/>
              <a:gd name="T2" fmla="*/ 4601 w 4601"/>
              <a:gd name="T3" fmla="*/ 0 h 3240"/>
              <a:gd name="T4" fmla="*/ 4601 w 4601"/>
              <a:gd name="T5" fmla="*/ 2250 h 3240"/>
              <a:gd name="T6" fmla="*/ 2846 w 4601"/>
              <a:gd name="T7" fmla="*/ 3240 h 3240"/>
              <a:gd name="T8" fmla="*/ 945 w 4601"/>
              <a:gd name="T9" fmla="*/ 3240 h 3240"/>
              <a:gd name="T10" fmla="*/ 0 w 4601"/>
              <a:gd name="T11" fmla="*/ 1563 h 3240"/>
              <a:gd name="T12" fmla="*/ 2771 w 4601"/>
              <a:gd name="T13" fmla="*/ 0 h 3240"/>
              <a:gd name="T14" fmla="*/ 2771 w 4601"/>
              <a:gd name="T15" fmla="*/ 0 h 3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1" h="3240">
                <a:moveTo>
                  <a:pt x="2771" y="0"/>
                </a:moveTo>
                <a:lnTo>
                  <a:pt x="4601" y="0"/>
                </a:lnTo>
                <a:lnTo>
                  <a:pt x="4601" y="2250"/>
                </a:lnTo>
                <a:lnTo>
                  <a:pt x="2846" y="3240"/>
                </a:lnTo>
                <a:lnTo>
                  <a:pt x="945" y="3240"/>
                </a:lnTo>
                <a:lnTo>
                  <a:pt x="0" y="1563"/>
                </a:lnTo>
                <a:lnTo>
                  <a:pt x="2771" y="0"/>
                </a:lnTo>
                <a:lnTo>
                  <a:pt x="2771" y="0"/>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6" name="Espace réservé du numéro de diapositive 5"/>
          <p:cNvSpPr>
            <a:spLocks noGrp="1"/>
          </p:cNvSpPr>
          <p:nvPr>
            <p:ph type="sldNum" sz="quarter" idx="12"/>
          </p:nvPr>
        </p:nvSpPr>
        <p:spPr/>
        <p:txBody>
          <a:bodyPr/>
          <a:lstStyle>
            <a:lvl1pPr>
              <a:defRPr>
                <a:solidFill>
                  <a:schemeClr val="tx1">
                    <a:lumMod val="75000"/>
                    <a:lumOff val="25000"/>
                  </a:schemeClr>
                </a:solidFill>
              </a:defRPr>
            </a:lvl1pPr>
          </a:lstStyle>
          <a:p>
            <a:fld id="{B6CBC9F8-C3DB-428A-A32C-EF1197444D30}" type="slidenum">
              <a:rPr lang="en-GB" smtClean="0"/>
              <a:pPr/>
              <a:t>‹#›</a:t>
            </a:fld>
            <a:endParaRPr lang="en-GB"/>
          </a:p>
        </p:txBody>
      </p:sp>
      <p:sp>
        <p:nvSpPr>
          <p:cNvPr id="3" name="Espace réservé de l'élément multimédia 2"/>
          <p:cNvSpPr>
            <a:spLocks noGrp="1"/>
          </p:cNvSpPr>
          <p:nvPr>
            <p:ph type="media" sz="quarter" idx="13" hasCustomPrompt="1"/>
          </p:nvPr>
        </p:nvSpPr>
        <p:spPr>
          <a:xfrm>
            <a:off x="723900" y="267494"/>
            <a:ext cx="7696200" cy="4329112"/>
          </a:xfrm>
          <a:blipFill>
            <a:blip r:embed="rId2"/>
            <a:stretch>
              <a:fillRect/>
            </a:stretch>
          </a:blipFill>
        </p:spPr>
        <p:txBody>
          <a:bodyPr lIns="0" tIns="1116000" rIns="0" anchor="ctr"/>
          <a:lstStyle>
            <a:lvl1pPr marL="0" indent="0" algn="ctr">
              <a:buNone/>
              <a:defRPr sz="1000" b="0" baseline="0">
                <a:solidFill>
                  <a:schemeClr val="bg1"/>
                </a:solidFill>
              </a:defRPr>
            </a:lvl1pPr>
          </a:lstStyle>
          <a:p>
            <a:r>
              <a:rPr lang="en-GB"/>
              <a:t>Click on the icon to add a video</a:t>
            </a:r>
          </a:p>
        </p:txBody>
      </p:sp>
      <p:sp>
        <p:nvSpPr>
          <p:cNvPr id="2" name="Espace réservé de la date 1"/>
          <p:cNvSpPr>
            <a:spLocks noGrp="1"/>
          </p:cNvSpPr>
          <p:nvPr>
            <p:ph type="dt" sz="half" idx="14"/>
          </p:nvPr>
        </p:nvSpPr>
        <p:spPr/>
        <p:txBody>
          <a:bodyPr/>
          <a:lstStyle>
            <a:lvl1pPr>
              <a:defRPr>
                <a:solidFill>
                  <a:schemeClr val="tx1">
                    <a:lumMod val="75000"/>
                    <a:lumOff val="25000"/>
                  </a:schemeClr>
                </a:solidFill>
              </a:defRPr>
            </a:lvl1pPr>
          </a:lstStyle>
          <a:p>
            <a:pPr>
              <a:tabLst>
                <a:tab pos="693738" algn="l"/>
              </a:tabLst>
            </a:pPr>
            <a:fld id="{7D58B2BF-8529-4993-AB08-78570448120E}" type="datetime1">
              <a:rPr lang="en-GB" smtClean="0"/>
              <a:t>28/06/2017</a:t>
            </a:fld>
            <a:r>
              <a:rPr lang="en-GB"/>
              <a:t>	© Valtech</a:t>
            </a:r>
          </a:p>
        </p:txBody>
      </p:sp>
    </p:spTree>
    <p:extLst>
      <p:ext uri="{BB962C8B-B14F-4D97-AF65-F5344CB8AC3E}">
        <p14:creationId xmlns:p14="http://schemas.microsoft.com/office/powerpoint/2010/main" val="56472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amp; Horizontal Picture">
    <p:spTree>
      <p:nvGrpSpPr>
        <p:cNvPr id="1" name=""/>
        <p:cNvGrpSpPr/>
        <p:nvPr/>
      </p:nvGrpSpPr>
      <p:grpSpPr>
        <a:xfrm>
          <a:off x="0" y="0"/>
          <a:ext cx="0" cy="0"/>
          <a:chOff x="0" y="0"/>
          <a:chExt cx="0" cy="0"/>
        </a:xfrm>
      </p:grpSpPr>
      <p:sp>
        <p:nvSpPr>
          <p:cNvPr id="5" name="Espace réservé pour une image  4"/>
          <p:cNvSpPr>
            <a:spLocks noGrp="1"/>
          </p:cNvSpPr>
          <p:nvPr>
            <p:ph type="pic" sz="quarter" idx="17" hasCustomPrompt="1"/>
          </p:nvPr>
        </p:nvSpPr>
        <p:spPr>
          <a:xfrm>
            <a:off x="3995799" y="1246236"/>
            <a:ext cx="4752855" cy="2924164"/>
          </a:xfrm>
          <a:custGeom>
            <a:avLst/>
            <a:gdLst/>
            <a:ahLst/>
            <a:cxnLst/>
            <a:rect l="l" t="t" r="r" b="b"/>
            <a:pathLst>
              <a:path w="4752855" h="2924164">
                <a:moveTo>
                  <a:pt x="4516261" y="0"/>
                </a:moveTo>
                <a:lnTo>
                  <a:pt x="4752855" y="2496086"/>
                </a:lnTo>
                <a:lnTo>
                  <a:pt x="236593" y="2924164"/>
                </a:lnTo>
                <a:lnTo>
                  <a:pt x="0" y="428078"/>
                </a:lnTo>
                <a:close/>
              </a:path>
            </a:pathLst>
          </a:custGeom>
          <a:blipFill>
            <a:blip r:embed="rId2"/>
            <a:stretch>
              <a:fillRect/>
            </a:stretch>
          </a:blipFill>
        </p:spPr>
        <p:txBody>
          <a:bodyPr tIns="576000" anchor="ctr"/>
          <a:lstStyle>
            <a:lvl1pPr marL="0" indent="0" algn="ctr">
              <a:spcBef>
                <a:spcPts val="0"/>
              </a:spcBef>
              <a:buNone/>
              <a:defRPr sz="1000" b="0">
                <a:solidFill>
                  <a:schemeClr val="bg2">
                    <a:lumMod val="50000"/>
                  </a:schemeClr>
                </a:solidFill>
              </a:defRPr>
            </a:lvl1pPr>
          </a:lstStyle>
          <a:p>
            <a:r>
              <a:rPr lang="en-US"/>
              <a:t>Click on the icon</a:t>
            </a:r>
            <a:br>
              <a:rPr lang="en-US"/>
            </a:br>
            <a:r>
              <a:rPr lang="en-US"/>
              <a:t>to fill this box with a picture</a:t>
            </a:r>
          </a:p>
        </p:txBody>
      </p:sp>
      <p:sp>
        <p:nvSpPr>
          <p:cNvPr id="8"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latin typeface="+mj-lt"/>
              </a:defRPr>
            </a:lvl1pPr>
          </a:lstStyle>
          <a:p>
            <a:pPr lvl="0"/>
            <a:r>
              <a:rPr lang="en-GB" dirty="0"/>
              <a:t>00.0</a:t>
            </a:r>
          </a:p>
        </p:txBody>
      </p:sp>
      <p:sp>
        <p:nvSpPr>
          <p:cNvPr id="15" name="Espace réservé du numéro de diapositive 14"/>
          <p:cNvSpPr>
            <a:spLocks noGrp="1"/>
          </p:cNvSpPr>
          <p:nvPr>
            <p:ph type="sldNum" sz="quarter" idx="16"/>
          </p:nvPr>
        </p:nvSpPr>
        <p:spPr/>
        <p:txBody>
          <a:bodyPr/>
          <a:lstStyle/>
          <a:p>
            <a:fld id="{B6CBC9F8-C3DB-428A-A32C-EF1197444D30}" type="slidenum">
              <a:rPr lang="en-GB" smtClean="0"/>
              <a:pPr/>
              <a:t>‹#›</a:t>
            </a:fld>
            <a:endParaRPr lang="en-GB"/>
          </a:p>
        </p:txBody>
      </p:sp>
      <p:sp>
        <p:nvSpPr>
          <p:cNvPr id="11" name="Espace réservé du contenu 2"/>
          <p:cNvSpPr>
            <a:spLocks noGrp="1"/>
          </p:cNvSpPr>
          <p:nvPr>
            <p:ph idx="1"/>
          </p:nvPr>
        </p:nvSpPr>
        <p:spPr>
          <a:xfrm>
            <a:off x="683568" y="1200151"/>
            <a:ext cx="2952328" cy="3394472"/>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2" name="Titre 1"/>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3" name="Espace réservé de la date 2"/>
          <p:cNvSpPr>
            <a:spLocks noGrp="1"/>
          </p:cNvSpPr>
          <p:nvPr>
            <p:ph type="dt" sz="half" idx="18"/>
          </p:nvPr>
        </p:nvSpPr>
        <p:spPr/>
        <p:txBody>
          <a:bodyPr/>
          <a:lstStyle/>
          <a:p>
            <a:pPr>
              <a:tabLst>
                <a:tab pos="693738" algn="l"/>
              </a:tabLst>
            </a:pPr>
            <a:fld id="{8482339F-F579-4141-93E3-86F72FE23D47}" type="datetime1">
              <a:rPr lang="en-GB" smtClean="0"/>
              <a:t>28/06/2017</a:t>
            </a:fld>
            <a:r>
              <a:rPr lang="en-GB"/>
              <a:t>	© Valtech</a:t>
            </a:r>
          </a:p>
        </p:txBody>
      </p:sp>
    </p:spTree>
    <p:extLst>
      <p:ext uri="{BB962C8B-B14F-4D97-AF65-F5344CB8AC3E}">
        <p14:creationId xmlns:p14="http://schemas.microsoft.com/office/powerpoint/2010/main" val="9309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amp; Vertical Picture">
    <p:spTree>
      <p:nvGrpSpPr>
        <p:cNvPr id="1" name=""/>
        <p:cNvGrpSpPr/>
        <p:nvPr/>
      </p:nvGrpSpPr>
      <p:grpSpPr>
        <a:xfrm>
          <a:off x="0" y="0"/>
          <a:ext cx="0" cy="0"/>
          <a:chOff x="0" y="0"/>
          <a:chExt cx="0" cy="0"/>
        </a:xfrm>
      </p:grpSpPr>
      <p:sp>
        <p:nvSpPr>
          <p:cNvPr id="3" name="Espace réservé pour une image  2"/>
          <p:cNvSpPr>
            <a:spLocks noGrp="1"/>
          </p:cNvSpPr>
          <p:nvPr>
            <p:ph type="pic" sz="quarter" idx="17" hasCustomPrompt="1"/>
          </p:nvPr>
        </p:nvSpPr>
        <p:spPr>
          <a:xfrm>
            <a:off x="4890448" y="771552"/>
            <a:ext cx="2892121" cy="4023683"/>
          </a:xfrm>
          <a:custGeom>
            <a:avLst/>
            <a:gdLst/>
            <a:ahLst/>
            <a:cxnLst/>
            <a:rect l="l" t="t" r="r" b="b"/>
            <a:pathLst>
              <a:path w="2892121" h="4023683">
                <a:moveTo>
                  <a:pt x="2526372" y="0"/>
                </a:moveTo>
                <a:lnTo>
                  <a:pt x="2892121" y="3779181"/>
                </a:lnTo>
                <a:lnTo>
                  <a:pt x="365749" y="4023683"/>
                </a:lnTo>
                <a:lnTo>
                  <a:pt x="0" y="244502"/>
                </a:lnTo>
                <a:close/>
              </a:path>
            </a:pathLst>
          </a:custGeom>
          <a:blipFill>
            <a:blip r:embed="rId2"/>
            <a:stretch>
              <a:fillRect/>
            </a:stretch>
          </a:blipFill>
        </p:spPr>
        <p:txBody>
          <a:bodyPr tIns="576000" anchor="ctr"/>
          <a:lstStyle>
            <a:lvl1pPr marL="0" indent="0" algn="ctr">
              <a:spcBef>
                <a:spcPts val="0"/>
              </a:spcBef>
              <a:buNone/>
              <a:defRPr sz="1000" b="0" i="0">
                <a:solidFill>
                  <a:schemeClr val="bg2">
                    <a:lumMod val="50000"/>
                  </a:schemeClr>
                </a:solidFill>
              </a:defRPr>
            </a:lvl1pPr>
          </a:lstStyle>
          <a:p>
            <a:r>
              <a:rPr lang="en-US"/>
              <a:t>Click on the icon</a:t>
            </a:r>
            <a:br>
              <a:rPr lang="en-US"/>
            </a:br>
            <a:r>
              <a:rPr lang="en-US"/>
              <a:t>to fill this box with a picture</a:t>
            </a:r>
          </a:p>
        </p:txBody>
      </p:sp>
      <p:sp>
        <p:nvSpPr>
          <p:cNvPr id="8"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latin typeface="+mj-lt"/>
              </a:defRPr>
            </a:lvl1pPr>
          </a:lstStyle>
          <a:p>
            <a:pPr lvl="0"/>
            <a:r>
              <a:rPr lang="en-GB" dirty="0"/>
              <a:t>00.0</a:t>
            </a:r>
          </a:p>
        </p:txBody>
      </p:sp>
      <p:sp>
        <p:nvSpPr>
          <p:cNvPr id="15" name="Espace réservé du numéro de diapositive 14"/>
          <p:cNvSpPr>
            <a:spLocks noGrp="1"/>
          </p:cNvSpPr>
          <p:nvPr>
            <p:ph type="sldNum" sz="quarter" idx="16"/>
          </p:nvPr>
        </p:nvSpPr>
        <p:spPr/>
        <p:txBody>
          <a:bodyPr/>
          <a:lstStyle/>
          <a:p>
            <a:fld id="{B6CBC9F8-C3DB-428A-A32C-EF1197444D30}" type="slidenum">
              <a:rPr lang="en-GB" smtClean="0"/>
              <a:pPr/>
              <a:t>‹#›</a:t>
            </a:fld>
            <a:endParaRPr lang="en-GB"/>
          </a:p>
        </p:txBody>
      </p:sp>
      <p:sp>
        <p:nvSpPr>
          <p:cNvPr id="11" name="Espace réservé du contenu 2"/>
          <p:cNvSpPr>
            <a:spLocks noGrp="1"/>
          </p:cNvSpPr>
          <p:nvPr>
            <p:ph idx="1"/>
          </p:nvPr>
        </p:nvSpPr>
        <p:spPr>
          <a:xfrm>
            <a:off x="683568" y="1200151"/>
            <a:ext cx="3672408" cy="3394472"/>
          </a:xfrm>
        </p:spPr>
        <p:txBody>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2" name="Titre 1"/>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4" name="Espace réservé de la date 3"/>
          <p:cNvSpPr>
            <a:spLocks noGrp="1"/>
          </p:cNvSpPr>
          <p:nvPr>
            <p:ph type="dt" sz="half" idx="18"/>
          </p:nvPr>
        </p:nvSpPr>
        <p:spPr/>
        <p:txBody>
          <a:bodyPr/>
          <a:lstStyle/>
          <a:p>
            <a:pPr>
              <a:tabLst>
                <a:tab pos="693738" algn="l"/>
              </a:tabLst>
            </a:pPr>
            <a:fld id="{C2B33234-734D-4F56-AB35-23C97E623EA0}" type="datetime1">
              <a:rPr lang="en-GB" smtClean="0"/>
              <a:t>28/06/2017</a:t>
            </a:fld>
            <a:r>
              <a:rPr lang="en-GB"/>
              <a:t>	© Valtech</a:t>
            </a:r>
          </a:p>
        </p:txBody>
      </p:sp>
    </p:spTree>
    <p:extLst>
      <p:ext uri="{BB962C8B-B14F-4D97-AF65-F5344CB8AC3E}">
        <p14:creationId xmlns:p14="http://schemas.microsoft.com/office/powerpoint/2010/main" val="344124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atch Phrase &amp; Picture">
    <p:bg>
      <p:bgPr>
        <a:solidFill>
          <a:schemeClr val="bg1"/>
        </a:solidFill>
        <a:effectLst/>
      </p:bgPr>
    </p:bg>
    <p:spTree>
      <p:nvGrpSpPr>
        <p:cNvPr id="1" name=""/>
        <p:cNvGrpSpPr/>
        <p:nvPr/>
      </p:nvGrpSpPr>
      <p:grpSpPr>
        <a:xfrm>
          <a:off x="0" y="0"/>
          <a:ext cx="0" cy="0"/>
          <a:chOff x="0" y="0"/>
          <a:chExt cx="0" cy="0"/>
        </a:xfrm>
      </p:grpSpPr>
      <p:pic>
        <p:nvPicPr>
          <p:cNvPr id="16" name="Imag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283" y="278606"/>
            <a:ext cx="546416" cy="149718"/>
          </a:xfrm>
          <a:prstGeom prst="rect">
            <a:avLst/>
          </a:prstGeom>
        </p:spPr>
      </p:pic>
      <p:sp>
        <p:nvSpPr>
          <p:cNvPr id="15" name="Titre 1"/>
          <p:cNvSpPr>
            <a:spLocks noGrp="1"/>
          </p:cNvSpPr>
          <p:nvPr>
            <p:ph type="ctrTitle" hasCustomPrompt="1"/>
          </p:nvPr>
        </p:nvSpPr>
        <p:spPr>
          <a:xfrm>
            <a:off x="333530" y="915566"/>
            <a:ext cx="3806422" cy="3672408"/>
          </a:xfrm>
          <a:prstGeom prst="rect">
            <a:avLst/>
          </a:prstGeom>
        </p:spPr>
        <p:txBody>
          <a:bodyPr>
            <a:normAutofit/>
          </a:bodyPr>
          <a:lstStyle>
            <a:lvl1pPr>
              <a:lnSpc>
                <a:spcPct val="90000"/>
              </a:lnSpc>
              <a:defRPr sz="2400" b="0" u="none" normalizeH="0" baseline="0">
                <a:solidFill>
                  <a:schemeClr val="tx1">
                    <a:lumMod val="75000"/>
                    <a:lumOff val="25000"/>
                  </a:schemeClr>
                </a:solidFill>
              </a:defRPr>
            </a:lvl1pPr>
          </a:lstStyle>
          <a:p>
            <a:r>
              <a:rPr lang="en-GB" dirty="0"/>
              <a:t>Insert text here,</a:t>
            </a:r>
            <a:br>
              <a:rPr lang="en-GB" dirty="0"/>
            </a:br>
            <a:r>
              <a:rPr lang="en-GB" dirty="0"/>
              <a:t>change the text </a:t>
            </a:r>
            <a:r>
              <a:rPr lang="en-GB" dirty="0" err="1"/>
              <a:t>color</a:t>
            </a:r>
            <a:r>
              <a:rPr lang="en-GB" dirty="0"/>
              <a:t> depending on your background image</a:t>
            </a:r>
          </a:p>
        </p:txBody>
      </p:sp>
      <p:sp>
        <p:nvSpPr>
          <p:cNvPr id="4" name="Espace réservé pour une image  3"/>
          <p:cNvSpPr>
            <a:spLocks noGrp="1"/>
          </p:cNvSpPr>
          <p:nvPr>
            <p:ph type="pic" sz="quarter" idx="17" hasCustomPrompt="1"/>
          </p:nvPr>
        </p:nvSpPr>
        <p:spPr>
          <a:xfrm>
            <a:off x="4220498" y="0"/>
            <a:ext cx="4923502" cy="5143500"/>
          </a:xfrm>
          <a:custGeom>
            <a:avLst/>
            <a:gdLst/>
            <a:ahLst/>
            <a:cxnLst/>
            <a:rect l="l" t="t" r="r" b="b"/>
            <a:pathLst>
              <a:path w="4923502" h="5143500">
                <a:moveTo>
                  <a:pt x="0" y="0"/>
                </a:moveTo>
                <a:lnTo>
                  <a:pt x="4923502" y="0"/>
                </a:lnTo>
                <a:lnTo>
                  <a:pt x="4923502" y="5143500"/>
                </a:lnTo>
                <a:lnTo>
                  <a:pt x="727350" y="5143500"/>
                </a:lnTo>
                <a:close/>
              </a:path>
            </a:pathLst>
          </a:custGeom>
          <a:blipFill>
            <a:blip r:embed="rId3"/>
            <a:srcRect/>
            <a:stretch>
              <a:fillRect l="-3385" r="-77693"/>
            </a:stretch>
          </a:blipFill>
        </p:spPr>
        <p:txBody>
          <a:bodyPr tIns="576000" anchor="ctr"/>
          <a:lstStyle>
            <a:lvl1pPr algn="ctr">
              <a:defRPr sz="1050" b="0">
                <a:solidFill>
                  <a:schemeClr val="bg2">
                    <a:lumMod val="50000"/>
                  </a:schemeClr>
                </a:solidFill>
              </a:defRPr>
            </a:lvl1pPr>
          </a:lstStyle>
          <a:p>
            <a:r>
              <a:rPr lang="en-US"/>
              <a:t>Click on the icon to fill this box with a picture</a:t>
            </a:r>
          </a:p>
        </p:txBody>
      </p:sp>
      <p:sp>
        <p:nvSpPr>
          <p:cNvPr id="6" name="Espace réservé de la date 5"/>
          <p:cNvSpPr>
            <a:spLocks noGrp="1"/>
          </p:cNvSpPr>
          <p:nvPr>
            <p:ph type="dt" sz="half" idx="18"/>
          </p:nvPr>
        </p:nvSpPr>
        <p:spPr/>
        <p:txBody>
          <a:bodyPr/>
          <a:lstStyle/>
          <a:p>
            <a:pPr>
              <a:tabLst>
                <a:tab pos="693738" algn="l"/>
              </a:tabLst>
            </a:pPr>
            <a:fld id="{DF09CAC2-36EA-496F-B7A5-F849AEFFC49E}" type="datetime1">
              <a:rPr lang="en-GB" smtClean="0"/>
              <a:t>28/06/2017</a:t>
            </a:fld>
            <a:r>
              <a:rPr lang="en-GB"/>
              <a:t>	© Valtech</a:t>
            </a:r>
          </a:p>
        </p:txBody>
      </p:sp>
      <p:sp>
        <p:nvSpPr>
          <p:cNvPr id="7" name="Espace réservé du numéro de diapositive 6"/>
          <p:cNvSpPr>
            <a:spLocks noGrp="1"/>
          </p:cNvSpPr>
          <p:nvPr>
            <p:ph type="sldNum" sz="quarter" idx="19"/>
          </p:nvPr>
        </p:nvSpPr>
        <p:spPr/>
        <p:txBody>
          <a:bodyPr/>
          <a:lstStyle/>
          <a:p>
            <a:fld id="{B6CBC9F8-C3DB-428A-A32C-EF1197444D30}" type="slidenum">
              <a:rPr lang="en-GB" smtClean="0"/>
              <a:pPr/>
              <a:t>‹#›</a:t>
            </a:fld>
            <a:endParaRPr lang="en-GB"/>
          </a:p>
        </p:txBody>
      </p:sp>
    </p:spTree>
    <p:extLst>
      <p:ext uri="{BB962C8B-B14F-4D97-AF65-F5344CB8AC3E}">
        <p14:creationId xmlns:p14="http://schemas.microsoft.com/office/powerpoint/2010/main" val="367816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bg1"/>
        </a:solidFill>
        <a:effectLst/>
      </p:bgPr>
    </p:bg>
    <p:spTree>
      <p:nvGrpSpPr>
        <p:cNvPr id="1" name=""/>
        <p:cNvGrpSpPr/>
        <p:nvPr/>
      </p:nvGrpSpPr>
      <p:grpSpPr>
        <a:xfrm>
          <a:off x="0" y="0"/>
          <a:ext cx="0" cy="0"/>
          <a:chOff x="0" y="0"/>
          <a:chExt cx="0" cy="0"/>
        </a:xfrm>
      </p:grpSpPr>
      <p:sp>
        <p:nvSpPr>
          <p:cNvPr id="21" name="Freeform 17"/>
          <p:cNvSpPr>
            <a:spLocks/>
          </p:cNvSpPr>
          <p:nvPr userDrawn="1"/>
        </p:nvSpPr>
        <p:spPr bwMode="ltGray">
          <a:xfrm>
            <a:off x="1841500" y="0"/>
            <a:ext cx="7304088" cy="5143500"/>
          </a:xfrm>
          <a:custGeom>
            <a:avLst/>
            <a:gdLst>
              <a:gd name="T0" fmla="*/ 2771 w 4601"/>
              <a:gd name="T1" fmla="*/ 0 h 3240"/>
              <a:gd name="T2" fmla="*/ 4601 w 4601"/>
              <a:gd name="T3" fmla="*/ 0 h 3240"/>
              <a:gd name="T4" fmla="*/ 4601 w 4601"/>
              <a:gd name="T5" fmla="*/ 2250 h 3240"/>
              <a:gd name="T6" fmla="*/ 2846 w 4601"/>
              <a:gd name="T7" fmla="*/ 3240 h 3240"/>
              <a:gd name="T8" fmla="*/ 945 w 4601"/>
              <a:gd name="T9" fmla="*/ 3240 h 3240"/>
              <a:gd name="T10" fmla="*/ 0 w 4601"/>
              <a:gd name="T11" fmla="*/ 1563 h 3240"/>
              <a:gd name="T12" fmla="*/ 2771 w 4601"/>
              <a:gd name="T13" fmla="*/ 0 h 3240"/>
              <a:gd name="T14" fmla="*/ 2771 w 4601"/>
              <a:gd name="T15" fmla="*/ 0 h 3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01" h="3240">
                <a:moveTo>
                  <a:pt x="2771" y="0"/>
                </a:moveTo>
                <a:lnTo>
                  <a:pt x="4601" y="0"/>
                </a:lnTo>
                <a:lnTo>
                  <a:pt x="4601" y="2250"/>
                </a:lnTo>
                <a:lnTo>
                  <a:pt x="2846" y="3240"/>
                </a:lnTo>
                <a:lnTo>
                  <a:pt x="945" y="3240"/>
                </a:lnTo>
                <a:lnTo>
                  <a:pt x="0" y="1563"/>
                </a:lnTo>
                <a:lnTo>
                  <a:pt x="2771" y="0"/>
                </a:lnTo>
                <a:lnTo>
                  <a:pt x="2771"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8" name="Espace réservé du texte 2"/>
          <p:cNvSpPr>
            <a:spLocks noGrp="1"/>
          </p:cNvSpPr>
          <p:nvPr>
            <p:ph type="body" idx="1" hasCustomPrompt="1"/>
          </p:nvPr>
        </p:nvSpPr>
        <p:spPr>
          <a:xfrm rot="19860000">
            <a:off x="1584455" y="1364894"/>
            <a:ext cx="822289" cy="346249"/>
          </a:xfrm>
        </p:spPr>
        <p:txBody>
          <a:bodyPr wrap="none" lIns="0" tIns="0" rIns="0" bIns="0" anchor="b">
            <a:noAutofit/>
          </a:bodyPr>
          <a:lstStyle>
            <a:lvl1pPr marL="0" indent="0">
              <a:buNone/>
              <a:defRPr sz="2500" b="1" u="none">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00</a:t>
            </a:r>
          </a:p>
        </p:txBody>
      </p:sp>
      <p:cxnSp>
        <p:nvCxnSpPr>
          <p:cNvPr id="9" name="Connecteur droit 8"/>
          <p:cNvCxnSpPr/>
          <p:nvPr userDrawn="1"/>
        </p:nvCxnSpPr>
        <p:spPr>
          <a:xfrm rot="19860000">
            <a:off x="1734205" y="1832727"/>
            <a:ext cx="327309" cy="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4" name="Espace réservé du texte 3"/>
          <p:cNvSpPr>
            <a:spLocks noGrp="1"/>
          </p:cNvSpPr>
          <p:nvPr>
            <p:ph type="body" sz="quarter" idx="13" hasCustomPrompt="1"/>
          </p:nvPr>
        </p:nvSpPr>
        <p:spPr>
          <a:xfrm rot="19860000">
            <a:off x="1739085" y="1558309"/>
            <a:ext cx="1624418" cy="276999"/>
          </a:xfrm>
        </p:spPr>
        <p:txBody>
          <a:bodyPr vert="horz" wrap="none" lIns="0" tIns="0" rIns="0" bIns="0" rtlCol="0" anchor="b">
            <a:noAutofit/>
          </a:bodyPr>
          <a:lstStyle>
            <a:lvl1pPr marL="92075" indent="-92075">
              <a:buNone/>
              <a:defRPr lang="fr-FR" sz="2000" b="1" u="none" dirty="0" smtClean="0">
                <a:solidFill>
                  <a:schemeClr val="accent1"/>
                </a:solidFill>
                <a:latin typeface="+mj-lt"/>
              </a:defRPr>
            </a:lvl1pPr>
            <a:lvl2pPr>
              <a:defRPr lang="fr-FR" sz="1800" dirty="0" smtClean="0">
                <a:solidFill>
                  <a:schemeClr val="tx1">
                    <a:tint val="75000"/>
                  </a:schemeClr>
                </a:solidFill>
              </a:defRPr>
            </a:lvl2pPr>
            <a:lvl3pPr>
              <a:defRPr lang="fr-FR" sz="1600" dirty="0" smtClean="0">
                <a:solidFill>
                  <a:schemeClr val="tx1">
                    <a:tint val="75000"/>
                  </a:schemeClr>
                </a:solidFill>
              </a:defRPr>
            </a:lvl3pPr>
            <a:lvl4pPr>
              <a:defRPr lang="fr-FR" sz="1400" dirty="0" smtClean="0">
                <a:solidFill>
                  <a:schemeClr val="tx1">
                    <a:tint val="75000"/>
                  </a:schemeClr>
                </a:solidFill>
              </a:defRPr>
            </a:lvl4pPr>
            <a:lvl5pPr>
              <a:defRPr lang="fr-FR" sz="1400" dirty="0">
                <a:solidFill>
                  <a:schemeClr val="tx1">
                    <a:tint val="75000"/>
                  </a:schemeClr>
                </a:solidFill>
              </a:defRPr>
            </a:lvl5pPr>
          </a:lstStyle>
          <a:p>
            <a:pPr marL="0" lvl="0" indent="0"/>
            <a:r>
              <a:rPr lang="en-GB" dirty="0"/>
              <a:t>summary</a:t>
            </a:r>
          </a:p>
        </p:txBody>
      </p:sp>
      <p:sp>
        <p:nvSpPr>
          <p:cNvPr id="19" name="Espace réservé du texte 18"/>
          <p:cNvSpPr>
            <a:spLocks noGrp="1"/>
          </p:cNvSpPr>
          <p:nvPr>
            <p:ph type="body" sz="quarter" idx="14" hasCustomPrompt="1"/>
          </p:nvPr>
        </p:nvSpPr>
        <p:spPr>
          <a:xfrm rot="19860000">
            <a:off x="3054282" y="922624"/>
            <a:ext cx="4554602" cy="2968386"/>
          </a:xfrm>
        </p:spPr>
        <p:txBody>
          <a:bodyPr lIns="0"/>
          <a:lstStyle>
            <a:lvl1pPr marL="0" indent="0">
              <a:spcBef>
                <a:spcPts val="800"/>
              </a:spcBef>
              <a:buFont typeface="Arial" panose="020B0604020202020204" pitchFamily="34" charset="0"/>
              <a:buNone/>
              <a:tabLst/>
              <a:defRPr sz="2300" b="1" baseline="0">
                <a:solidFill>
                  <a:schemeClr val="tx1"/>
                </a:solidFill>
                <a:latin typeface="+mj-lt"/>
              </a:defRPr>
            </a:lvl1pPr>
            <a:lvl2pPr marL="98425" indent="0">
              <a:buFont typeface="Arial" panose="020B0604020202020204" pitchFamily="34" charset="0"/>
              <a:buNone/>
              <a:defRPr sz="2500" b="1">
                <a:solidFill>
                  <a:schemeClr val="bg1"/>
                </a:solidFill>
              </a:defRPr>
            </a:lvl2pPr>
            <a:lvl3pPr marL="312738" indent="0">
              <a:buFont typeface="Arial" panose="020B0604020202020204" pitchFamily="34" charset="0"/>
              <a:buNone/>
              <a:defRPr sz="2500" b="1">
                <a:solidFill>
                  <a:schemeClr val="bg1"/>
                </a:solidFill>
              </a:defRPr>
            </a:lvl3pPr>
            <a:lvl4pPr marL="487362" indent="0">
              <a:buFont typeface="Arial" panose="020B0604020202020204" pitchFamily="34" charset="0"/>
              <a:buNone/>
              <a:defRPr sz="2500" b="1">
                <a:solidFill>
                  <a:schemeClr val="bg1"/>
                </a:solidFill>
              </a:defRPr>
            </a:lvl4pPr>
            <a:lvl5pPr marL="669925" indent="0">
              <a:buFont typeface="Arial" panose="020B0604020202020204" pitchFamily="34" charset="0"/>
              <a:buNone/>
              <a:defRPr sz="2500" b="1">
                <a:solidFill>
                  <a:schemeClr val="bg1"/>
                </a:solidFill>
              </a:defRPr>
            </a:lvl5pPr>
          </a:lstStyle>
          <a:p>
            <a:pPr lvl="0"/>
            <a:r>
              <a:rPr lang="en-GB" dirty="0"/>
              <a:t>chapter title</a:t>
            </a:r>
          </a:p>
        </p:txBody>
      </p:sp>
      <p:sp>
        <p:nvSpPr>
          <p:cNvPr id="25" name="Espace réservé du texte 24"/>
          <p:cNvSpPr>
            <a:spLocks noGrp="1"/>
          </p:cNvSpPr>
          <p:nvPr>
            <p:ph type="body" sz="quarter" idx="15" hasCustomPrompt="1"/>
          </p:nvPr>
        </p:nvSpPr>
        <p:spPr>
          <a:xfrm rot="19860000">
            <a:off x="2707838" y="2198528"/>
            <a:ext cx="647303" cy="2970000"/>
          </a:xfrm>
        </p:spPr>
        <p:txBody>
          <a:bodyPr/>
          <a:lstStyle>
            <a:lvl1pPr marL="0" indent="0">
              <a:spcBef>
                <a:spcPts val="800"/>
              </a:spcBef>
              <a:buFont typeface="Arial" panose="020B0604020202020204" pitchFamily="34" charset="0"/>
              <a:buNone/>
              <a:defRPr sz="2300" b="1" u="sng">
                <a:solidFill>
                  <a:schemeClr val="tx1"/>
                </a:solidFill>
                <a:latin typeface="+mj-lt"/>
              </a:defRPr>
            </a:lvl1pPr>
            <a:lvl2pPr marL="98425" indent="0">
              <a:buFont typeface="Arial" panose="020B0604020202020204" pitchFamily="34" charset="0"/>
              <a:buNone/>
              <a:defRPr/>
            </a:lvl2pPr>
            <a:lvl3pPr marL="312738" indent="0">
              <a:buFont typeface="Arial" panose="020B0604020202020204" pitchFamily="34" charset="0"/>
              <a:buNone/>
              <a:defRPr/>
            </a:lvl3pPr>
            <a:lvl4pPr marL="487362" indent="0">
              <a:buFont typeface="Arial" panose="020B0604020202020204" pitchFamily="34" charset="0"/>
              <a:buNone/>
              <a:defRPr/>
            </a:lvl4pPr>
            <a:lvl5pPr marL="669925" indent="0">
              <a:buFont typeface="Arial" panose="020B0604020202020204" pitchFamily="34" charset="0"/>
              <a:buNone/>
              <a:defRPr/>
            </a:lvl5pPr>
          </a:lstStyle>
          <a:p>
            <a:pPr lvl="0"/>
            <a:r>
              <a:rPr lang="en-GB" dirty="0"/>
              <a:t>01</a:t>
            </a:r>
          </a:p>
        </p:txBody>
      </p:sp>
    </p:spTree>
    <p:extLst>
      <p:ext uri="{BB962C8B-B14F-4D97-AF65-F5344CB8AC3E}">
        <p14:creationId xmlns:p14="http://schemas.microsoft.com/office/powerpoint/2010/main" val="206413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 Basic Mode">
    <p:bg>
      <p:bgPr>
        <a:solidFill>
          <a:schemeClr val="bg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idx="1" hasCustomPrompt="1"/>
          </p:nvPr>
        </p:nvSpPr>
        <p:spPr>
          <a:xfrm rot="19860000">
            <a:off x="1886317" y="2102570"/>
            <a:ext cx="896600" cy="346249"/>
          </a:xfrm>
        </p:spPr>
        <p:txBody>
          <a:bodyPr wrap="none" lIns="0" tIns="0" rIns="0" bIns="0" anchor="b">
            <a:noAutofit/>
          </a:bodyPr>
          <a:lstStyle>
            <a:lvl1pPr marL="0" indent="0">
              <a:buNone/>
              <a:defRPr sz="2500" b="1" u="none">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00</a:t>
            </a:r>
          </a:p>
        </p:txBody>
      </p:sp>
      <p:sp>
        <p:nvSpPr>
          <p:cNvPr id="11" name="Freeform 6"/>
          <p:cNvSpPr>
            <a:spLocks noEditPoints="1"/>
          </p:cNvSpPr>
          <p:nvPr userDrawn="1"/>
        </p:nvSpPr>
        <p:spPr bwMode="ltGray">
          <a:xfrm>
            <a:off x="2279280" y="0"/>
            <a:ext cx="6864720" cy="5143500"/>
          </a:xfrm>
          <a:custGeom>
            <a:avLst/>
            <a:gdLst>
              <a:gd name="T0" fmla="*/ 10620 w 13620"/>
              <a:gd name="T1" fmla="*/ 10205 h 10205"/>
              <a:gd name="T2" fmla="*/ 13620 w 13620"/>
              <a:gd name="T3" fmla="*/ 8516 h 10205"/>
              <a:gd name="T4" fmla="*/ 13620 w 13620"/>
              <a:gd name="T5" fmla="*/ 7599 h 10205"/>
              <a:gd name="T6" fmla="*/ 8988 w 13620"/>
              <a:gd name="T7" fmla="*/ 10205 h 10205"/>
              <a:gd name="T8" fmla="*/ 10620 w 13620"/>
              <a:gd name="T9" fmla="*/ 10205 h 10205"/>
              <a:gd name="T10" fmla="*/ 11159 w 13620"/>
              <a:gd name="T11" fmla="*/ 0 h 10205"/>
              <a:gd name="T12" fmla="*/ 0 w 13620"/>
              <a:gd name="T13" fmla="*/ 6281 h 10205"/>
              <a:gd name="T14" fmla="*/ 392 w 13620"/>
              <a:gd name="T15" fmla="*/ 6978 h 10205"/>
              <a:gd name="T16" fmla="*/ 12791 w 13620"/>
              <a:gd name="T17" fmla="*/ 0 h 10205"/>
              <a:gd name="T18" fmla="*/ 11159 w 13620"/>
              <a:gd name="T19" fmla="*/ 0 h 10205"/>
              <a:gd name="T20" fmla="*/ 7427 w 13620"/>
              <a:gd name="T21" fmla="*/ 10205 h 10205"/>
              <a:gd name="T22" fmla="*/ 13620 w 13620"/>
              <a:gd name="T23" fmla="*/ 6720 h 10205"/>
              <a:gd name="T24" fmla="*/ 13620 w 13620"/>
              <a:gd name="T25" fmla="*/ 5801 h 10205"/>
              <a:gd name="T26" fmla="*/ 5797 w 13620"/>
              <a:gd name="T27" fmla="*/ 10205 h 10205"/>
              <a:gd name="T28" fmla="*/ 7427 w 13620"/>
              <a:gd name="T29" fmla="*/ 10205 h 10205"/>
              <a:gd name="T30" fmla="*/ 4236 w 13620"/>
              <a:gd name="T31" fmla="*/ 10205 h 10205"/>
              <a:gd name="T32" fmla="*/ 13620 w 13620"/>
              <a:gd name="T33" fmla="*/ 4923 h 10205"/>
              <a:gd name="T34" fmla="*/ 13620 w 13620"/>
              <a:gd name="T35" fmla="*/ 4006 h 10205"/>
              <a:gd name="T36" fmla="*/ 2603 w 13620"/>
              <a:gd name="T37" fmla="*/ 10205 h 10205"/>
              <a:gd name="T38" fmla="*/ 4236 w 13620"/>
              <a:gd name="T39" fmla="*/ 10205 h 10205"/>
              <a:gd name="T40" fmla="*/ 768 w 13620"/>
              <a:gd name="T41" fmla="*/ 7644 h 10205"/>
              <a:gd name="T42" fmla="*/ 1160 w 13620"/>
              <a:gd name="T43" fmla="*/ 8341 h 10205"/>
              <a:gd name="T44" fmla="*/ 13620 w 13620"/>
              <a:gd name="T45" fmla="*/ 1330 h 10205"/>
              <a:gd name="T46" fmla="*/ 13620 w 13620"/>
              <a:gd name="T47" fmla="*/ 411 h 10205"/>
              <a:gd name="T48" fmla="*/ 768 w 13620"/>
              <a:gd name="T49" fmla="*/ 7644 h 10205"/>
              <a:gd name="T50" fmla="*/ 1928 w 13620"/>
              <a:gd name="T51" fmla="*/ 9706 h 10205"/>
              <a:gd name="T52" fmla="*/ 13620 w 13620"/>
              <a:gd name="T53" fmla="*/ 3127 h 10205"/>
              <a:gd name="T54" fmla="*/ 13620 w 13620"/>
              <a:gd name="T55" fmla="*/ 2208 h 10205"/>
              <a:gd name="T56" fmla="*/ 1536 w 13620"/>
              <a:gd name="T57" fmla="*/ 9009 h 10205"/>
              <a:gd name="T58" fmla="*/ 1928 w 13620"/>
              <a:gd name="T59" fmla="*/ 9706 h 10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20" h="10205">
                <a:moveTo>
                  <a:pt x="10620" y="10205"/>
                </a:moveTo>
                <a:lnTo>
                  <a:pt x="13620" y="8516"/>
                </a:lnTo>
                <a:lnTo>
                  <a:pt x="13620" y="7599"/>
                </a:lnTo>
                <a:lnTo>
                  <a:pt x="8988" y="10205"/>
                </a:lnTo>
                <a:lnTo>
                  <a:pt x="10620" y="10205"/>
                </a:lnTo>
                <a:close/>
                <a:moveTo>
                  <a:pt x="11159" y="0"/>
                </a:moveTo>
                <a:lnTo>
                  <a:pt x="0" y="6281"/>
                </a:lnTo>
                <a:lnTo>
                  <a:pt x="392" y="6978"/>
                </a:lnTo>
                <a:lnTo>
                  <a:pt x="12791" y="0"/>
                </a:lnTo>
                <a:lnTo>
                  <a:pt x="11159" y="0"/>
                </a:lnTo>
                <a:close/>
                <a:moveTo>
                  <a:pt x="7427" y="10205"/>
                </a:moveTo>
                <a:lnTo>
                  <a:pt x="13620" y="6720"/>
                </a:lnTo>
                <a:lnTo>
                  <a:pt x="13620" y="5801"/>
                </a:lnTo>
                <a:lnTo>
                  <a:pt x="5797" y="10205"/>
                </a:lnTo>
                <a:lnTo>
                  <a:pt x="7427" y="10205"/>
                </a:lnTo>
                <a:close/>
                <a:moveTo>
                  <a:pt x="4236" y="10205"/>
                </a:moveTo>
                <a:lnTo>
                  <a:pt x="13620" y="4923"/>
                </a:lnTo>
                <a:lnTo>
                  <a:pt x="13620" y="4006"/>
                </a:lnTo>
                <a:lnTo>
                  <a:pt x="2603" y="10205"/>
                </a:lnTo>
                <a:lnTo>
                  <a:pt x="4236" y="10205"/>
                </a:lnTo>
                <a:close/>
                <a:moveTo>
                  <a:pt x="768" y="7644"/>
                </a:moveTo>
                <a:lnTo>
                  <a:pt x="1160" y="8341"/>
                </a:lnTo>
                <a:lnTo>
                  <a:pt x="13620" y="1330"/>
                </a:lnTo>
                <a:lnTo>
                  <a:pt x="13620" y="411"/>
                </a:lnTo>
                <a:lnTo>
                  <a:pt x="768" y="7644"/>
                </a:lnTo>
                <a:close/>
                <a:moveTo>
                  <a:pt x="1928" y="9706"/>
                </a:moveTo>
                <a:lnTo>
                  <a:pt x="13620" y="3127"/>
                </a:lnTo>
                <a:lnTo>
                  <a:pt x="13620" y="2208"/>
                </a:lnTo>
                <a:lnTo>
                  <a:pt x="1536" y="9009"/>
                </a:lnTo>
                <a:lnTo>
                  <a:pt x="1928" y="970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2" name="Titre 1"/>
          <p:cNvSpPr>
            <a:spLocks noGrp="1"/>
          </p:cNvSpPr>
          <p:nvPr>
            <p:ph type="title" hasCustomPrompt="1"/>
          </p:nvPr>
        </p:nvSpPr>
        <p:spPr>
          <a:xfrm rot="19849320">
            <a:off x="2026800" y="903600"/>
            <a:ext cx="6486091" cy="1791976"/>
          </a:xfrm>
          <a:prstGeom prst="rect">
            <a:avLst/>
          </a:prstGeom>
        </p:spPr>
        <p:txBody>
          <a:bodyPr anchor="t"/>
          <a:lstStyle>
            <a:lvl1pPr algn="l">
              <a:lnSpc>
                <a:spcPct val="114000"/>
              </a:lnSpc>
              <a:spcBef>
                <a:spcPts val="0"/>
              </a:spcBef>
              <a:defRPr sz="4550" b="1" cap="none" baseline="0">
                <a:solidFill>
                  <a:schemeClr val="accent1"/>
                </a:solidFill>
              </a:defRPr>
            </a:lvl1pPr>
          </a:lstStyle>
          <a:p>
            <a:r>
              <a:rPr lang="en-GB" dirty="0"/>
              <a:t>Chapter Title</a:t>
            </a:r>
            <a:br>
              <a:rPr lang="en-GB" dirty="0"/>
            </a:br>
            <a:r>
              <a:rPr lang="en-GB" dirty="0"/>
              <a:t>2 lines</a:t>
            </a:r>
          </a:p>
        </p:txBody>
      </p:sp>
      <p:sp>
        <p:nvSpPr>
          <p:cNvPr id="13" name="Espace réservé du texte 12"/>
          <p:cNvSpPr>
            <a:spLocks noGrp="1"/>
          </p:cNvSpPr>
          <p:nvPr>
            <p:ph type="body" sz="quarter" idx="10" hasCustomPrompt="1"/>
          </p:nvPr>
        </p:nvSpPr>
        <p:spPr>
          <a:xfrm rot="19860000">
            <a:off x="2555139" y="2683726"/>
            <a:ext cx="6465248" cy="215552"/>
          </a:xfrm>
        </p:spPr>
        <p:txBody>
          <a:bodyPr lIns="0" tIns="0" rIns="0" bIns="0" anchor="ctr"/>
          <a:lstStyle>
            <a:lvl1pPr marL="0" indent="0">
              <a:buNone/>
              <a:defRPr sz="1200" b="0">
                <a:solidFill>
                  <a:schemeClr val="tx1"/>
                </a:solidFill>
                <a:latin typeface="+mn-lt"/>
              </a:defRPr>
            </a:lvl1pPr>
          </a:lstStyle>
          <a:p>
            <a:pPr lvl="0"/>
            <a:r>
              <a:rPr lang="en-GB" dirty="0"/>
              <a:t>Subtitle</a:t>
            </a:r>
          </a:p>
        </p:txBody>
      </p:sp>
      <p:cxnSp>
        <p:nvCxnSpPr>
          <p:cNvPr id="15" name="Connecteur droit 14"/>
          <p:cNvCxnSpPr/>
          <p:nvPr userDrawn="1"/>
        </p:nvCxnSpPr>
        <p:spPr>
          <a:xfrm rot="19860000">
            <a:off x="2040725" y="2588416"/>
            <a:ext cx="327309" cy="0"/>
          </a:xfrm>
          <a:prstGeom prst="line">
            <a:avLst/>
          </a:prstGeom>
          <a:ln w="15875" cap="sq">
            <a:solidFill>
              <a:schemeClr val="accent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42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 Advanced Mode">
    <p:bg>
      <p:bgPr>
        <a:solidFill>
          <a:schemeClr val="bg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idx="1" hasCustomPrompt="1"/>
          </p:nvPr>
        </p:nvSpPr>
        <p:spPr>
          <a:xfrm rot="19860000">
            <a:off x="1886317" y="2102570"/>
            <a:ext cx="896600" cy="346249"/>
          </a:xfrm>
        </p:spPr>
        <p:txBody>
          <a:bodyPr wrap="none" lIns="0" tIns="0" rIns="0" bIns="0" anchor="b">
            <a:noAutofit/>
          </a:bodyPr>
          <a:lstStyle>
            <a:lvl1pPr marL="0" indent="0">
              <a:buNone/>
              <a:defRPr sz="2500" b="1" u="none">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00</a:t>
            </a:r>
          </a:p>
        </p:txBody>
      </p:sp>
      <p:sp>
        <p:nvSpPr>
          <p:cNvPr id="11" name="Freeform 6"/>
          <p:cNvSpPr>
            <a:spLocks noEditPoints="1"/>
          </p:cNvSpPr>
          <p:nvPr userDrawn="1"/>
        </p:nvSpPr>
        <p:spPr bwMode="ltGray">
          <a:xfrm>
            <a:off x="2279280" y="0"/>
            <a:ext cx="6864720" cy="5143500"/>
          </a:xfrm>
          <a:custGeom>
            <a:avLst/>
            <a:gdLst>
              <a:gd name="T0" fmla="*/ 10620 w 13620"/>
              <a:gd name="T1" fmla="*/ 10205 h 10205"/>
              <a:gd name="T2" fmla="*/ 13620 w 13620"/>
              <a:gd name="T3" fmla="*/ 8516 h 10205"/>
              <a:gd name="T4" fmla="*/ 13620 w 13620"/>
              <a:gd name="T5" fmla="*/ 7599 h 10205"/>
              <a:gd name="T6" fmla="*/ 8988 w 13620"/>
              <a:gd name="T7" fmla="*/ 10205 h 10205"/>
              <a:gd name="T8" fmla="*/ 10620 w 13620"/>
              <a:gd name="T9" fmla="*/ 10205 h 10205"/>
              <a:gd name="T10" fmla="*/ 11159 w 13620"/>
              <a:gd name="T11" fmla="*/ 0 h 10205"/>
              <a:gd name="T12" fmla="*/ 0 w 13620"/>
              <a:gd name="T13" fmla="*/ 6281 h 10205"/>
              <a:gd name="T14" fmla="*/ 392 w 13620"/>
              <a:gd name="T15" fmla="*/ 6978 h 10205"/>
              <a:gd name="T16" fmla="*/ 12791 w 13620"/>
              <a:gd name="T17" fmla="*/ 0 h 10205"/>
              <a:gd name="T18" fmla="*/ 11159 w 13620"/>
              <a:gd name="T19" fmla="*/ 0 h 10205"/>
              <a:gd name="T20" fmla="*/ 7427 w 13620"/>
              <a:gd name="T21" fmla="*/ 10205 h 10205"/>
              <a:gd name="T22" fmla="*/ 13620 w 13620"/>
              <a:gd name="T23" fmla="*/ 6720 h 10205"/>
              <a:gd name="T24" fmla="*/ 13620 w 13620"/>
              <a:gd name="T25" fmla="*/ 5801 h 10205"/>
              <a:gd name="T26" fmla="*/ 5797 w 13620"/>
              <a:gd name="T27" fmla="*/ 10205 h 10205"/>
              <a:gd name="T28" fmla="*/ 7427 w 13620"/>
              <a:gd name="T29" fmla="*/ 10205 h 10205"/>
              <a:gd name="T30" fmla="*/ 4236 w 13620"/>
              <a:gd name="T31" fmla="*/ 10205 h 10205"/>
              <a:gd name="T32" fmla="*/ 13620 w 13620"/>
              <a:gd name="T33" fmla="*/ 4923 h 10205"/>
              <a:gd name="T34" fmla="*/ 13620 w 13620"/>
              <a:gd name="T35" fmla="*/ 4006 h 10205"/>
              <a:gd name="T36" fmla="*/ 2603 w 13620"/>
              <a:gd name="T37" fmla="*/ 10205 h 10205"/>
              <a:gd name="T38" fmla="*/ 4236 w 13620"/>
              <a:gd name="T39" fmla="*/ 10205 h 10205"/>
              <a:gd name="T40" fmla="*/ 768 w 13620"/>
              <a:gd name="T41" fmla="*/ 7644 h 10205"/>
              <a:gd name="T42" fmla="*/ 1160 w 13620"/>
              <a:gd name="T43" fmla="*/ 8341 h 10205"/>
              <a:gd name="T44" fmla="*/ 13620 w 13620"/>
              <a:gd name="T45" fmla="*/ 1330 h 10205"/>
              <a:gd name="T46" fmla="*/ 13620 w 13620"/>
              <a:gd name="T47" fmla="*/ 411 h 10205"/>
              <a:gd name="T48" fmla="*/ 768 w 13620"/>
              <a:gd name="T49" fmla="*/ 7644 h 10205"/>
              <a:gd name="T50" fmla="*/ 1928 w 13620"/>
              <a:gd name="T51" fmla="*/ 9706 h 10205"/>
              <a:gd name="T52" fmla="*/ 13620 w 13620"/>
              <a:gd name="T53" fmla="*/ 3127 h 10205"/>
              <a:gd name="T54" fmla="*/ 13620 w 13620"/>
              <a:gd name="T55" fmla="*/ 2208 h 10205"/>
              <a:gd name="T56" fmla="*/ 1536 w 13620"/>
              <a:gd name="T57" fmla="*/ 9009 h 10205"/>
              <a:gd name="T58" fmla="*/ 1928 w 13620"/>
              <a:gd name="T59" fmla="*/ 9706 h 10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20" h="10205">
                <a:moveTo>
                  <a:pt x="10620" y="10205"/>
                </a:moveTo>
                <a:lnTo>
                  <a:pt x="13620" y="8516"/>
                </a:lnTo>
                <a:lnTo>
                  <a:pt x="13620" y="7599"/>
                </a:lnTo>
                <a:lnTo>
                  <a:pt x="8988" y="10205"/>
                </a:lnTo>
                <a:lnTo>
                  <a:pt x="10620" y="10205"/>
                </a:lnTo>
                <a:close/>
                <a:moveTo>
                  <a:pt x="11159" y="0"/>
                </a:moveTo>
                <a:lnTo>
                  <a:pt x="0" y="6281"/>
                </a:lnTo>
                <a:lnTo>
                  <a:pt x="392" y="6978"/>
                </a:lnTo>
                <a:lnTo>
                  <a:pt x="12791" y="0"/>
                </a:lnTo>
                <a:lnTo>
                  <a:pt x="11159" y="0"/>
                </a:lnTo>
                <a:close/>
                <a:moveTo>
                  <a:pt x="7427" y="10205"/>
                </a:moveTo>
                <a:lnTo>
                  <a:pt x="13620" y="6720"/>
                </a:lnTo>
                <a:lnTo>
                  <a:pt x="13620" y="5801"/>
                </a:lnTo>
                <a:lnTo>
                  <a:pt x="5797" y="10205"/>
                </a:lnTo>
                <a:lnTo>
                  <a:pt x="7427" y="10205"/>
                </a:lnTo>
                <a:close/>
                <a:moveTo>
                  <a:pt x="4236" y="10205"/>
                </a:moveTo>
                <a:lnTo>
                  <a:pt x="13620" y="4923"/>
                </a:lnTo>
                <a:lnTo>
                  <a:pt x="13620" y="4006"/>
                </a:lnTo>
                <a:lnTo>
                  <a:pt x="2603" y="10205"/>
                </a:lnTo>
                <a:lnTo>
                  <a:pt x="4236" y="10205"/>
                </a:lnTo>
                <a:close/>
                <a:moveTo>
                  <a:pt x="768" y="7644"/>
                </a:moveTo>
                <a:lnTo>
                  <a:pt x="1160" y="8341"/>
                </a:lnTo>
                <a:lnTo>
                  <a:pt x="13620" y="1330"/>
                </a:lnTo>
                <a:lnTo>
                  <a:pt x="13620" y="411"/>
                </a:lnTo>
                <a:lnTo>
                  <a:pt x="768" y="7644"/>
                </a:lnTo>
                <a:close/>
                <a:moveTo>
                  <a:pt x="1928" y="9706"/>
                </a:moveTo>
                <a:lnTo>
                  <a:pt x="13620" y="3127"/>
                </a:lnTo>
                <a:lnTo>
                  <a:pt x="13620" y="2208"/>
                </a:lnTo>
                <a:lnTo>
                  <a:pt x="1536" y="9009"/>
                </a:lnTo>
                <a:lnTo>
                  <a:pt x="1928" y="970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cxnSp>
        <p:nvCxnSpPr>
          <p:cNvPr id="15" name="Connecteur droit 14"/>
          <p:cNvCxnSpPr/>
          <p:nvPr userDrawn="1"/>
        </p:nvCxnSpPr>
        <p:spPr>
          <a:xfrm rot="19860000">
            <a:off x="2040725" y="2588416"/>
            <a:ext cx="327309" cy="0"/>
          </a:xfrm>
          <a:prstGeom prst="line">
            <a:avLst/>
          </a:prstGeom>
          <a:ln w="15875" cap="sq">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4" name="Espace réservé du texte 5"/>
          <p:cNvSpPr>
            <a:spLocks noGrp="1"/>
          </p:cNvSpPr>
          <p:nvPr>
            <p:ph type="body" sz="quarter" idx="14" hasCustomPrompt="1"/>
          </p:nvPr>
        </p:nvSpPr>
        <p:spPr>
          <a:xfrm rot="19841966">
            <a:off x="1874375" y="994937"/>
            <a:ext cx="6552000" cy="2159000"/>
          </a:xfrm>
        </p:spPr>
        <p:txBody>
          <a:bodyPr/>
          <a:lstStyle>
            <a:lvl1pPr marL="180975" indent="-180975">
              <a:lnSpc>
                <a:spcPct val="114000"/>
              </a:lnSpc>
              <a:spcBef>
                <a:spcPts val="0"/>
              </a:spcBef>
              <a:defRPr sz="4550" b="1">
                <a:latin typeface="+mj-lt"/>
              </a:defRPr>
            </a:lvl1pPr>
            <a:lvl2pPr marL="214313" indent="-214313">
              <a:spcBef>
                <a:spcPts val="2400"/>
              </a:spcBef>
              <a:buFont typeface="Helvetica LT Std" panose="020B0504020202020204" pitchFamily="34" charset="0"/>
              <a:buChar char=" "/>
              <a:defRPr sz="1200" b="0" baseline="0">
                <a:latin typeface="+mn-lt"/>
              </a:defRPr>
            </a:lvl2pPr>
          </a:lstStyle>
          <a:p>
            <a:pPr lvl="0"/>
            <a:r>
              <a:rPr lang="en-GB" dirty="0"/>
              <a:t>Chapter Title</a:t>
            </a:r>
            <a:br>
              <a:rPr lang="en-GB" dirty="0"/>
            </a:br>
            <a:r>
              <a:rPr lang="en-GB" dirty="0"/>
              <a:t>2 lines</a:t>
            </a:r>
          </a:p>
          <a:p>
            <a:pPr lvl="1"/>
            <a:r>
              <a:rPr lang="en-GB" dirty="0" err="1"/>
              <a:t>Deuxième</a:t>
            </a:r>
            <a:r>
              <a:rPr lang="en-GB" dirty="0"/>
              <a:t> </a:t>
            </a:r>
            <a:r>
              <a:rPr lang="en-GB" dirty="0" err="1"/>
              <a:t>niveau</a:t>
            </a:r>
            <a:endParaRPr lang="en-GB" dirty="0"/>
          </a:p>
        </p:txBody>
      </p:sp>
    </p:spTree>
    <p:extLst>
      <p:ext uri="{BB962C8B-B14F-4D97-AF65-F5344CB8AC3E}">
        <p14:creationId xmlns:p14="http://schemas.microsoft.com/office/powerpoint/2010/main" val="54700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Espace réservé du texte 7"/>
          <p:cNvSpPr>
            <a:spLocks noGrp="1"/>
          </p:cNvSpPr>
          <p:nvPr>
            <p:ph type="body" sz="quarter" idx="13" hasCustomPrompt="1"/>
          </p:nvPr>
        </p:nvSpPr>
        <p:spPr>
          <a:xfrm>
            <a:off x="243900" y="153490"/>
            <a:ext cx="195566" cy="124650"/>
          </a:xfrm>
        </p:spPr>
        <p:txBody>
          <a:bodyPr wrap="none" lIns="0" tIns="0" rIns="0" bIns="0" anchor="ctr">
            <a:spAutoFit/>
          </a:bodyPr>
          <a:lstStyle>
            <a:lvl1pPr marL="0" indent="0">
              <a:buNone/>
              <a:defRPr sz="900" b="1" u="sng">
                <a:latin typeface="+mj-lt"/>
              </a:defRPr>
            </a:lvl1pPr>
          </a:lstStyle>
          <a:p>
            <a:pPr lvl="0"/>
            <a:r>
              <a:rPr lang="en-GB" dirty="0"/>
              <a:t>00.0</a:t>
            </a:r>
          </a:p>
        </p:txBody>
      </p:sp>
      <p:sp>
        <p:nvSpPr>
          <p:cNvPr id="4" name="Espace réservé du numéro de diapositive 3"/>
          <p:cNvSpPr>
            <a:spLocks noGrp="1"/>
          </p:cNvSpPr>
          <p:nvPr>
            <p:ph type="sldNum" sz="quarter" idx="15"/>
          </p:nvPr>
        </p:nvSpPr>
        <p:spPr/>
        <p:txBody>
          <a:bodyPr/>
          <a:lstStyle/>
          <a:p>
            <a:fld id="{B6CBC9F8-C3DB-428A-A32C-EF1197444D30}" type="slidenum">
              <a:rPr lang="en-GB" smtClean="0"/>
              <a:pPr/>
              <a:t>‹#›</a:t>
            </a:fld>
            <a:endParaRPr lang="en-GB"/>
          </a:p>
        </p:txBody>
      </p:sp>
      <p:sp>
        <p:nvSpPr>
          <p:cNvPr id="5" name="Titre 4"/>
          <p:cNvSpPr>
            <a:spLocks noGrp="1"/>
          </p:cNvSpPr>
          <p:nvPr>
            <p:ph type="title" hasCustomPrompt="1"/>
          </p:nvPr>
        </p:nvSpPr>
        <p:spPr/>
        <p:txBody>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
        <p:nvSpPr>
          <p:cNvPr id="2" name="Espace réservé de la date 1"/>
          <p:cNvSpPr>
            <a:spLocks noGrp="1"/>
          </p:cNvSpPr>
          <p:nvPr>
            <p:ph type="dt" sz="half" idx="16"/>
          </p:nvPr>
        </p:nvSpPr>
        <p:spPr/>
        <p:txBody>
          <a:bodyPr/>
          <a:lstStyle/>
          <a:p>
            <a:pPr>
              <a:tabLst>
                <a:tab pos="693738" algn="l"/>
              </a:tabLst>
            </a:pPr>
            <a:fld id="{F644AC91-4340-411B-B92C-4D152CC31BB5}" type="datetime1">
              <a:rPr lang="en-GB" smtClean="0"/>
              <a:t>28/06/2017</a:t>
            </a:fld>
            <a:r>
              <a:rPr lang="en-GB"/>
              <a:t>	© Valtech</a:t>
            </a:r>
          </a:p>
        </p:txBody>
      </p:sp>
    </p:spTree>
    <p:extLst>
      <p:ext uri="{BB962C8B-B14F-4D97-AF65-F5344CB8AC3E}">
        <p14:creationId xmlns:p14="http://schemas.microsoft.com/office/powerpoint/2010/main" val="390387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emf"/><Relationship Id="rId24" Type="http://schemas.openxmlformats.org/officeDocument/2006/relationships/image" Target="../media/image3.emf"/><Relationship Id="rId25" Type="http://schemas.openxmlformats.org/officeDocument/2006/relationships/image" Target="../media/image4.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9.xml"/><Relationship Id="rId20" Type="http://schemas.openxmlformats.org/officeDocument/2006/relationships/theme" Target="../theme/theme2.xml"/><Relationship Id="rId21" Type="http://schemas.openxmlformats.org/officeDocument/2006/relationships/image" Target="../media/image1.png"/><Relationship Id="rId22" Type="http://schemas.openxmlformats.org/officeDocument/2006/relationships/image" Target="../media/image11.emf"/><Relationship Id="rId23" Type="http://schemas.openxmlformats.org/officeDocument/2006/relationships/image" Target="../media/image3.emf"/><Relationship Id="rId24" Type="http://schemas.openxmlformats.org/officeDocument/2006/relationships/image" Target="../media/image4.emf"/><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Relationship Id="rId17" Type="http://schemas.openxmlformats.org/officeDocument/2006/relationships/slideLayout" Target="../slideLayouts/slideLayout37.xml"/><Relationship Id="rId18" Type="http://schemas.openxmlformats.org/officeDocument/2006/relationships/slideLayout" Target="../slideLayouts/slideLayout38.xml"/><Relationship Id="rId19" Type="http://schemas.openxmlformats.org/officeDocument/2006/relationships/slideLayout" Target="../slideLayouts/slideLayout39.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8.xml"/><Relationship Id="rId20" Type="http://schemas.openxmlformats.org/officeDocument/2006/relationships/theme" Target="../theme/theme3.xml"/><Relationship Id="rId21" Type="http://schemas.openxmlformats.org/officeDocument/2006/relationships/image" Target="../media/image1.png"/><Relationship Id="rId22" Type="http://schemas.openxmlformats.org/officeDocument/2006/relationships/image" Target="../media/image13.emf"/><Relationship Id="rId23" Type="http://schemas.openxmlformats.org/officeDocument/2006/relationships/image" Target="../media/image3.emf"/><Relationship Id="rId24" Type="http://schemas.openxmlformats.org/officeDocument/2006/relationships/image" Target="../media/image4.emf"/><Relationship Id="rId10" Type="http://schemas.openxmlformats.org/officeDocument/2006/relationships/slideLayout" Target="../slideLayouts/slideLayout49.xml"/><Relationship Id="rId11" Type="http://schemas.openxmlformats.org/officeDocument/2006/relationships/slideLayout" Target="../slideLayouts/slideLayout50.xml"/><Relationship Id="rId12" Type="http://schemas.openxmlformats.org/officeDocument/2006/relationships/slideLayout" Target="../slideLayouts/slideLayout51.xml"/><Relationship Id="rId13" Type="http://schemas.openxmlformats.org/officeDocument/2006/relationships/slideLayout" Target="../slideLayouts/slideLayout52.xml"/><Relationship Id="rId14" Type="http://schemas.openxmlformats.org/officeDocument/2006/relationships/slideLayout" Target="../slideLayouts/slideLayout53.xml"/><Relationship Id="rId15" Type="http://schemas.openxmlformats.org/officeDocument/2006/relationships/slideLayout" Target="../slideLayouts/slideLayout54.xml"/><Relationship Id="rId16" Type="http://schemas.openxmlformats.org/officeDocument/2006/relationships/slideLayout" Target="../slideLayouts/slideLayout55.xml"/><Relationship Id="rId17" Type="http://schemas.openxmlformats.org/officeDocument/2006/relationships/slideLayout" Target="../slideLayouts/slideLayout56.xml"/><Relationship Id="rId18" Type="http://schemas.openxmlformats.org/officeDocument/2006/relationships/slideLayout" Target="../slideLayouts/slideLayout57.xml"/><Relationship Id="rId19" Type="http://schemas.openxmlformats.org/officeDocument/2006/relationships/slideLayout" Target="../slideLayouts/slideLayout58.xml"/><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bwMode="blackGray">
          <a:xfrm>
            <a:off x="683568" y="1200151"/>
            <a:ext cx="7776864" cy="3394472"/>
          </a:xfrm>
          <a:prstGeom prst="rect">
            <a:avLst/>
          </a:prstGeom>
        </p:spPr>
        <p:txBody>
          <a:bodyPr vert="horz" lIns="91440" tIns="45720" rIns="91440" bIns="45720" rtlCol="0">
            <a:noAutofit/>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4" name="Espace réservé de la date 3"/>
          <p:cNvSpPr>
            <a:spLocks noGrp="1"/>
          </p:cNvSpPr>
          <p:nvPr>
            <p:ph type="dt" sz="half" idx="2"/>
          </p:nvPr>
        </p:nvSpPr>
        <p:spPr>
          <a:xfrm>
            <a:off x="179512" y="4821666"/>
            <a:ext cx="2880000" cy="165036"/>
          </a:xfrm>
          <a:prstGeom prst="rect">
            <a:avLst/>
          </a:prstGeom>
        </p:spPr>
        <p:txBody>
          <a:bodyPr vert="horz" lIns="0" tIns="36000" rIns="91440" bIns="36000" rtlCol="0" anchor="ctr">
            <a:spAutoFit/>
          </a:bodyPr>
          <a:lstStyle>
            <a:lvl1pPr algn="l">
              <a:defRPr sz="600" i="1">
                <a:solidFill>
                  <a:schemeClr val="tx1">
                    <a:tint val="75000"/>
                  </a:schemeClr>
                </a:solidFill>
                <a:latin typeface="Georgia" pitchFamily="18" charset="0"/>
              </a:defRPr>
            </a:lvl1pPr>
          </a:lstStyle>
          <a:p>
            <a:pPr>
              <a:tabLst>
                <a:tab pos="693738" algn="l"/>
              </a:tabLst>
            </a:pPr>
            <a:fld id="{DF09CAC2-36EA-496F-B7A5-F849AEFFC49E}" type="datetime1">
              <a:rPr lang="en-GB" smtClean="0"/>
              <a:t>28/06/2017</a:t>
            </a:fld>
            <a:r>
              <a:rPr lang="en-GB"/>
              <a:t>	© Valtech</a:t>
            </a:r>
          </a:p>
        </p:txBody>
      </p:sp>
      <p:sp>
        <p:nvSpPr>
          <p:cNvPr id="6" name="Espace réservé du numéro de diapositive 5"/>
          <p:cNvSpPr>
            <a:spLocks noGrp="1"/>
          </p:cNvSpPr>
          <p:nvPr>
            <p:ph type="sldNum" sz="quarter" idx="4"/>
          </p:nvPr>
        </p:nvSpPr>
        <p:spPr>
          <a:xfrm>
            <a:off x="8604448" y="4821666"/>
            <a:ext cx="333400" cy="165036"/>
          </a:xfrm>
          <a:prstGeom prst="rect">
            <a:avLst/>
          </a:prstGeom>
        </p:spPr>
        <p:txBody>
          <a:bodyPr vert="horz" wrap="square" lIns="91440" tIns="36000" rIns="0" bIns="36000" rtlCol="0" anchor="ctr">
            <a:spAutoFit/>
          </a:bodyPr>
          <a:lstStyle>
            <a:lvl1pPr algn="r">
              <a:defRPr sz="600" i="1">
                <a:solidFill>
                  <a:schemeClr val="tx1">
                    <a:tint val="75000"/>
                  </a:schemeClr>
                </a:solidFill>
                <a:latin typeface="Georgia" pitchFamily="18" charset="0"/>
              </a:defRPr>
            </a:lvl1pPr>
          </a:lstStyle>
          <a:p>
            <a:fld id="{B6CBC9F8-C3DB-428A-A32C-EF1197444D30}" type="slidenum">
              <a:rPr lang="en-GB" smtClean="0"/>
              <a:pPr/>
              <a:t>‹#›</a:t>
            </a:fld>
            <a:endParaRPr lang="en-GB"/>
          </a:p>
        </p:txBody>
      </p:sp>
      <p:sp>
        <p:nvSpPr>
          <p:cNvPr id="5" name="Espace réservé du titre 4"/>
          <p:cNvSpPr>
            <a:spLocks noGrp="1"/>
          </p:cNvSpPr>
          <p:nvPr>
            <p:ph type="title"/>
          </p:nvPr>
        </p:nvSpPr>
        <p:spPr>
          <a:xfrm>
            <a:off x="244800" y="349200"/>
            <a:ext cx="8647200" cy="637200"/>
          </a:xfrm>
          <a:prstGeom prst="rect">
            <a:avLst/>
          </a:prstGeom>
        </p:spPr>
        <p:txBody>
          <a:bodyPr vert="horz" lIns="0" tIns="45720" rIns="0" bIns="45720" rtlCol="0" anchor="t">
            <a:normAutofit/>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Tree>
    <p:extLst>
      <p:ext uri="{BB962C8B-B14F-4D97-AF65-F5344CB8AC3E}">
        <p14:creationId xmlns:p14="http://schemas.microsoft.com/office/powerpoint/2010/main" val="2815326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717" r:id="rId3"/>
    <p:sldLayoutId id="2147483660" r:id="rId4"/>
    <p:sldLayoutId id="2147483709" r:id="rId5"/>
    <p:sldLayoutId id="2147483657" r:id="rId6"/>
    <p:sldLayoutId id="2147483651" r:id="rId7"/>
    <p:sldLayoutId id="2147483658" r:id="rId8"/>
    <p:sldLayoutId id="2147483654" r:id="rId9"/>
    <p:sldLayoutId id="2147483655" r:id="rId10"/>
    <p:sldLayoutId id="2147483656" r:id="rId11"/>
    <p:sldLayoutId id="2147483662" r:id="rId12"/>
    <p:sldLayoutId id="2147483663" r:id="rId13"/>
    <p:sldLayoutId id="2147483713" r:id="rId14"/>
    <p:sldLayoutId id="2147483716" r:id="rId15"/>
    <p:sldLayoutId id="2147483704" r:id="rId16"/>
    <p:sldLayoutId id="2147483666" r:id="rId17"/>
    <p:sldLayoutId id="2147483664" r:id="rId18"/>
    <p:sldLayoutId id="2147483665" r:id="rId19"/>
    <p:sldLayoutId id="2147483710"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lnSpc>
          <a:spcPct val="80000"/>
        </a:lnSpc>
        <a:spcBef>
          <a:spcPct val="0"/>
        </a:spcBef>
        <a:buNone/>
        <a:defRPr lang="en-GB" sz="2400" b="1" i="0" kern="1200" cap="none" baseline="0" noProof="0" dirty="0">
          <a:solidFill>
            <a:schemeClr val="tx1"/>
          </a:solidFill>
          <a:latin typeface="+mj-lt"/>
          <a:ea typeface="+mj-ea"/>
          <a:cs typeface="Adobe Devanagari" pitchFamily="18" charset="0"/>
        </a:defRPr>
      </a:lvl1pPr>
    </p:titleStyle>
    <p:body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3"/>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24"/>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25"/>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25"/>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bwMode="blackGray">
          <a:xfrm>
            <a:off x="683568" y="1200151"/>
            <a:ext cx="7776864" cy="3394472"/>
          </a:xfrm>
          <a:prstGeom prst="rect">
            <a:avLst/>
          </a:prstGeom>
        </p:spPr>
        <p:txBody>
          <a:bodyPr vert="horz" lIns="91440" tIns="45720" rIns="91440" bIns="45720" rtlCol="0">
            <a:noAutofit/>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4" name="Espace réservé de la date 3"/>
          <p:cNvSpPr>
            <a:spLocks noGrp="1"/>
          </p:cNvSpPr>
          <p:nvPr>
            <p:ph type="dt" sz="half" idx="2"/>
          </p:nvPr>
        </p:nvSpPr>
        <p:spPr>
          <a:xfrm>
            <a:off x="179512" y="4821666"/>
            <a:ext cx="2880000" cy="165036"/>
          </a:xfrm>
          <a:prstGeom prst="rect">
            <a:avLst/>
          </a:prstGeom>
        </p:spPr>
        <p:txBody>
          <a:bodyPr vert="horz" lIns="0" tIns="36000" rIns="91440" bIns="36000" rtlCol="0" anchor="ctr">
            <a:spAutoFit/>
          </a:bodyPr>
          <a:lstStyle>
            <a:lvl1pPr algn="l">
              <a:defRPr sz="600" i="1">
                <a:solidFill>
                  <a:schemeClr val="tx1">
                    <a:tint val="75000"/>
                  </a:schemeClr>
                </a:solidFill>
                <a:latin typeface="Georgia" pitchFamily="18" charset="0"/>
              </a:defRPr>
            </a:lvl1pPr>
          </a:lstStyle>
          <a:p>
            <a:pPr>
              <a:tabLst>
                <a:tab pos="693738" algn="l"/>
              </a:tabLst>
            </a:pPr>
            <a:fld id="{F1AE896B-3736-4783-9FBD-541869D7979F}" type="datetime1">
              <a:rPr lang="en-GB" smtClean="0"/>
              <a:t>28/06/2017</a:t>
            </a:fld>
            <a:r>
              <a:rPr lang="en-GB"/>
              <a:t>	© Valtech</a:t>
            </a:r>
          </a:p>
        </p:txBody>
      </p:sp>
      <p:sp>
        <p:nvSpPr>
          <p:cNvPr id="6" name="Espace réservé du numéro de diapositive 5"/>
          <p:cNvSpPr>
            <a:spLocks noGrp="1"/>
          </p:cNvSpPr>
          <p:nvPr>
            <p:ph type="sldNum" sz="quarter" idx="4"/>
          </p:nvPr>
        </p:nvSpPr>
        <p:spPr>
          <a:xfrm>
            <a:off x="8604448" y="4821666"/>
            <a:ext cx="333400" cy="165036"/>
          </a:xfrm>
          <a:prstGeom prst="rect">
            <a:avLst/>
          </a:prstGeom>
        </p:spPr>
        <p:txBody>
          <a:bodyPr vert="horz" wrap="square" lIns="91440" tIns="36000" rIns="0" bIns="36000" rtlCol="0" anchor="ctr">
            <a:spAutoFit/>
          </a:bodyPr>
          <a:lstStyle>
            <a:lvl1pPr algn="r">
              <a:defRPr sz="600" i="1">
                <a:solidFill>
                  <a:schemeClr val="tx1">
                    <a:tint val="75000"/>
                  </a:schemeClr>
                </a:solidFill>
                <a:latin typeface="Georgia" pitchFamily="18" charset="0"/>
              </a:defRPr>
            </a:lvl1pPr>
          </a:lstStyle>
          <a:p>
            <a:fld id="{B6CBC9F8-C3DB-428A-A32C-EF1197444D30}" type="slidenum">
              <a:rPr lang="en-GB" smtClean="0"/>
              <a:pPr/>
              <a:t>‹#›</a:t>
            </a:fld>
            <a:endParaRPr lang="en-GB"/>
          </a:p>
        </p:txBody>
      </p:sp>
      <p:sp>
        <p:nvSpPr>
          <p:cNvPr id="5" name="Espace réservé du titre 4"/>
          <p:cNvSpPr>
            <a:spLocks noGrp="1"/>
          </p:cNvSpPr>
          <p:nvPr>
            <p:ph type="title"/>
          </p:nvPr>
        </p:nvSpPr>
        <p:spPr>
          <a:xfrm>
            <a:off x="244800" y="349200"/>
            <a:ext cx="8647200" cy="637200"/>
          </a:xfrm>
          <a:prstGeom prst="rect">
            <a:avLst/>
          </a:prstGeom>
        </p:spPr>
        <p:txBody>
          <a:bodyPr vert="horz" lIns="0" tIns="45720" rIns="0" bIns="45720" rtlCol="0" anchor="t">
            <a:normAutofit/>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Tree>
    <p:extLst>
      <p:ext uri="{BB962C8B-B14F-4D97-AF65-F5344CB8AC3E}">
        <p14:creationId xmlns:p14="http://schemas.microsoft.com/office/powerpoint/2010/main" val="40746424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708"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714" r:id="rId14"/>
    <p:sldLayoutId id="2147483705" r:id="rId15"/>
    <p:sldLayoutId id="2147483681" r:id="rId16"/>
    <p:sldLayoutId id="2147483682" r:id="rId17"/>
    <p:sldLayoutId id="2147483683" r:id="rId18"/>
    <p:sldLayoutId id="2147483711"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lnSpc>
          <a:spcPct val="80000"/>
        </a:lnSpc>
        <a:spcBef>
          <a:spcPct val="0"/>
        </a:spcBef>
        <a:buNone/>
        <a:defRPr sz="2400" b="1" i="0" kern="1200" baseline="0">
          <a:solidFill>
            <a:schemeClr val="tx1"/>
          </a:solidFill>
          <a:latin typeface="+mj-lt"/>
          <a:ea typeface="+mj-ea"/>
          <a:cs typeface="+mj-cs"/>
        </a:defRPr>
      </a:lvl1pPr>
    </p:titleStyle>
    <p:body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6000" indent="-97200" algn="l" defTabSz="914400" rtl="0" eaLnBrk="1" latinLnBrk="0" hangingPunct="1">
        <a:lnSpc>
          <a:spcPct val="90000"/>
        </a:lnSpc>
        <a:spcBef>
          <a:spcPts val="800"/>
        </a:spcBef>
        <a:buClr>
          <a:schemeClr val="tx2"/>
        </a:buClr>
        <a:buFontTx/>
        <a:buBlip>
          <a:blip r:embed="rId22"/>
        </a:buBlip>
        <a:defRPr lang="en-GB" sz="1400" kern="1200" dirty="0" smtClean="0">
          <a:solidFill>
            <a:schemeClr val="tx1"/>
          </a:solidFill>
          <a:latin typeface="+mn-lt"/>
          <a:ea typeface="+mn-ea"/>
          <a:cs typeface="+mn-cs"/>
        </a:defRPr>
      </a:lvl2pPr>
      <a:lvl3pPr marL="399600" indent="-86400" algn="l" defTabSz="914400" rtl="0" eaLnBrk="1" latinLnBrk="0" hangingPunct="1">
        <a:lnSpc>
          <a:spcPct val="90000"/>
        </a:lnSpc>
        <a:spcBef>
          <a:spcPts val="300"/>
        </a:spcBef>
        <a:buFontTx/>
        <a:buBlip>
          <a:blip r:embed="rId23"/>
        </a:buBlip>
        <a:defRPr lang="en-GB" sz="1200" kern="1200" dirty="0" smtClean="0">
          <a:solidFill>
            <a:schemeClr val="tx1"/>
          </a:solidFill>
          <a:latin typeface="+mn-lt"/>
          <a:ea typeface="+mn-ea"/>
          <a:cs typeface="+mn-cs"/>
        </a:defRPr>
      </a:lvl3pPr>
      <a:lvl4pPr marL="558000" indent="-68400" algn="l" defTabSz="914400" rtl="0" eaLnBrk="1" latinLnBrk="0" hangingPunct="1">
        <a:lnSpc>
          <a:spcPct val="90000"/>
        </a:lnSpc>
        <a:spcBef>
          <a:spcPts val="300"/>
        </a:spcBef>
        <a:buClr>
          <a:schemeClr val="bg2"/>
        </a:buClr>
        <a:buFontTx/>
        <a:buBlip>
          <a:blip r:embed="rId24"/>
        </a:buBlip>
        <a:defRPr lang="en-GB" sz="1100" kern="1200" dirty="0" smtClean="0">
          <a:solidFill>
            <a:schemeClr val="tx1"/>
          </a:solidFill>
          <a:latin typeface="+mn-lt"/>
          <a:ea typeface="+mn-ea"/>
          <a:cs typeface="+mn-cs"/>
        </a:defRPr>
      </a:lvl4pPr>
      <a:lvl5pPr marL="738000" indent="-68400" algn="l" defTabSz="914400" rtl="0" eaLnBrk="1" latinLnBrk="0" hangingPunct="1">
        <a:lnSpc>
          <a:spcPct val="90000"/>
        </a:lnSpc>
        <a:spcBef>
          <a:spcPts val="300"/>
        </a:spcBef>
        <a:buClr>
          <a:schemeClr val="bg2"/>
        </a:buClr>
        <a:buFontTx/>
        <a:buBlip>
          <a:blip r:embed="rId24"/>
        </a:buBlip>
        <a:defRPr lang="en-GB" sz="11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bwMode="blackGray">
          <a:xfrm>
            <a:off x="683568" y="1200151"/>
            <a:ext cx="7776864" cy="3394472"/>
          </a:xfrm>
          <a:prstGeom prst="rect">
            <a:avLst/>
          </a:prstGeom>
        </p:spPr>
        <p:txBody>
          <a:bodyPr vert="horz" lIns="91440" tIns="45720" rIns="91440" bIns="45720" rtlCol="0">
            <a:noAutofit/>
          </a:bodyPr>
          <a:lstStyle/>
          <a:p>
            <a:pPr lvl="0"/>
            <a:r>
              <a:rPr lang="en-GB" dirty="0" err="1"/>
              <a:t>Modifiez</a:t>
            </a:r>
            <a:r>
              <a:rPr lang="en-GB" dirty="0"/>
              <a:t> les styles du </a:t>
            </a:r>
            <a:r>
              <a:rPr lang="en-GB" dirty="0" err="1"/>
              <a:t>texte</a:t>
            </a:r>
            <a:r>
              <a:rPr lang="en-GB" dirty="0"/>
              <a:t> du masque</a:t>
            </a:r>
          </a:p>
          <a:p>
            <a:pPr lvl="1"/>
            <a:r>
              <a:rPr lang="en-GB" dirty="0" err="1"/>
              <a:t>Deuxième</a:t>
            </a:r>
            <a:r>
              <a:rPr lang="en-GB" dirty="0"/>
              <a:t> </a:t>
            </a:r>
            <a:r>
              <a:rPr lang="en-GB" dirty="0" err="1"/>
              <a:t>niveau</a:t>
            </a:r>
            <a:endParaRPr lang="en-GB" dirty="0"/>
          </a:p>
          <a:p>
            <a:pPr lvl="2"/>
            <a:r>
              <a:rPr lang="en-GB" dirty="0" err="1"/>
              <a:t>Troisième</a:t>
            </a:r>
            <a:r>
              <a:rPr lang="en-GB" dirty="0"/>
              <a:t> </a:t>
            </a:r>
            <a:r>
              <a:rPr lang="en-GB" dirty="0" err="1"/>
              <a:t>niveau</a:t>
            </a:r>
            <a:endParaRPr lang="en-GB" dirty="0"/>
          </a:p>
          <a:p>
            <a:pPr lvl="3"/>
            <a:r>
              <a:rPr lang="en-GB" dirty="0" err="1"/>
              <a:t>Quatrième</a:t>
            </a:r>
            <a:r>
              <a:rPr lang="en-GB" dirty="0"/>
              <a:t> </a:t>
            </a:r>
            <a:r>
              <a:rPr lang="en-GB" dirty="0" err="1"/>
              <a:t>niveau</a:t>
            </a:r>
            <a:endParaRPr lang="en-GB" dirty="0"/>
          </a:p>
          <a:p>
            <a:pPr lvl="4"/>
            <a:r>
              <a:rPr lang="en-GB" dirty="0" err="1"/>
              <a:t>Cinquième</a:t>
            </a:r>
            <a:r>
              <a:rPr lang="en-GB" dirty="0"/>
              <a:t> </a:t>
            </a:r>
            <a:r>
              <a:rPr lang="en-GB" dirty="0" err="1"/>
              <a:t>niveau</a:t>
            </a:r>
            <a:endParaRPr lang="en-GB" dirty="0"/>
          </a:p>
        </p:txBody>
      </p:sp>
      <p:sp>
        <p:nvSpPr>
          <p:cNvPr id="4" name="Espace réservé de la date 3"/>
          <p:cNvSpPr>
            <a:spLocks noGrp="1"/>
          </p:cNvSpPr>
          <p:nvPr>
            <p:ph type="dt" sz="half" idx="2"/>
          </p:nvPr>
        </p:nvSpPr>
        <p:spPr>
          <a:xfrm>
            <a:off x="179512" y="4821666"/>
            <a:ext cx="2880000" cy="165036"/>
          </a:xfrm>
          <a:prstGeom prst="rect">
            <a:avLst/>
          </a:prstGeom>
        </p:spPr>
        <p:txBody>
          <a:bodyPr vert="horz" lIns="0" tIns="36000" rIns="91440" bIns="36000" rtlCol="0" anchor="ctr">
            <a:spAutoFit/>
          </a:bodyPr>
          <a:lstStyle>
            <a:lvl1pPr algn="l">
              <a:defRPr sz="600" i="1">
                <a:solidFill>
                  <a:schemeClr val="tx1">
                    <a:tint val="75000"/>
                  </a:schemeClr>
                </a:solidFill>
                <a:latin typeface="Georgia" pitchFamily="18" charset="0"/>
              </a:defRPr>
            </a:lvl1pPr>
          </a:lstStyle>
          <a:p>
            <a:pPr>
              <a:tabLst>
                <a:tab pos="693738" algn="l"/>
              </a:tabLst>
            </a:pPr>
            <a:fld id="{95241ED6-7DC7-4FC1-83C2-BC2E4CC95198}" type="datetime1">
              <a:rPr lang="en-GB" smtClean="0"/>
              <a:t>28/06/2017</a:t>
            </a:fld>
            <a:r>
              <a:rPr lang="en-GB"/>
              <a:t>	© Valtech</a:t>
            </a:r>
          </a:p>
        </p:txBody>
      </p:sp>
      <p:sp>
        <p:nvSpPr>
          <p:cNvPr id="6" name="Espace réservé du numéro de diapositive 5"/>
          <p:cNvSpPr>
            <a:spLocks noGrp="1"/>
          </p:cNvSpPr>
          <p:nvPr>
            <p:ph type="sldNum" sz="quarter" idx="4"/>
          </p:nvPr>
        </p:nvSpPr>
        <p:spPr>
          <a:xfrm>
            <a:off x="8604448" y="4821666"/>
            <a:ext cx="333400" cy="165036"/>
          </a:xfrm>
          <a:prstGeom prst="rect">
            <a:avLst/>
          </a:prstGeom>
        </p:spPr>
        <p:txBody>
          <a:bodyPr vert="horz" wrap="square" lIns="91440" tIns="36000" rIns="0" bIns="36000" rtlCol="0" anchor="ctr">
            <a:spAutoFit/>
          </a:bodyPr>
          <a:lstStyle>
            <a:lvl1pPr algn="r">
              <a:defRPr sz="600" i="1">
                <a:solidFill>
                  <a:schemeClr val="tx1">
                    <a:tint val="75000"/>
                  </a:schemeClr>
                </a:solidFill>
                <a:latin typeface="Georgia" pitchFamily="18" charset="0"/>
              </a:defRPr>
            </a:lvl1pPr>
          </a:lstStyle>
          <a:p>
            <a:fld id="{B6CBC9F8-C3DB-428A-A32C-EF1197444D30}" type="slidenum">
              <a:rPr lang="en-GB" smtClean="0"/>
              <a:pPr/>
              <a:t>‹#›</a:t>
            </a:fld>
            <a:endParaRPr lang="en-GB"/>
          </a:p>
        </p:txBody>
      </p:sp>
      <p:sp>
        <p:nvSpPr>
          <p:cNvPr id="5" name="Espace réservé du titre 4"/>
          <p:cNvSpPr>
            <a:spLocks noGrp="1"/>
          </p:cNvSpPr>
          <p:nvPr>
            <p:ph type="title"/>
          </p:nvPr>
        </p:nvSpPr>
        <p:spPr>
          <a:xfrm>
            <a:off x="244800" y="349200"/>
            <a:ext cx="8647200" cy="637200"/>
          </a:xfrm>
          <a:prstGeom prst="rect">
            <a:avLst/>
          </a:prstGeom>
        </p:spPr>
        <p:txBody>
          <a:bodyPr vert="horz" lIns="0" tIns="45720" rIns="0" bIns="45720" rtlCol="0" anchor="t">
            <a:normAutofit/>
          </a:bodyPr>
          <a:lstStyle/>
          <a:p>
            <a:r>
              <a:rPr lang="en-GB" dirty="0"/>
              <a:t>Slide title: Helvetica </a:t>
            </a:r>
            <a:r>
              <a:rPr lang="en-GB" dirty="0" err="1"/>
              <a:t>Neue</a:t>
            </a:r>
            <a:r>
              <a:rPr lang="en-GB" dirty="0"/>
              <a:t> LT </a:t>
            </a:r>
            <a:r>
              <a:rPr lang="en-GB" dirty="0" err="1"/>
              <a:t>Std</a:t>
            </a:r>
            <a:r>
              <a:rPr lang="en-GB" dirty="0"/>
              <a:t> Bold - 24 </a:t>
            </a:r>
            <a:r>
              <a:rPr lang="en-GB" dirty="0" err="1"/>
              <a:t>pts</a:t>
            </a:r>
            <a:r>
              <a:rPr lang="en-GB" dirty="0"/>
              <a:t/>
            </a:r>
            <a:br>
              <a:rPr lang="en-GB" dirty="0"/>
            </a:br>
            <a:r>
              <a:rPr lang="en-GB" dirty="0"/>
              <a:t>2 lines useful</a:t>
            </a:r>
            <a:endParaRPr lang="fr-FR" dirty="0"/>
          </a:p>
        </p:txBody>
      </p:sp>
    </p:spTree>
    <p:extLst>
      <p:ext uri="{BB962C8B-B14F-4D97-AF65-F5344CB8AC3E}">
        <p14:creationId xmlns:p14="http://schemas.microsoft.com/office/powerpoint/2010/main" val="4762493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707"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715" r:id="rId14"/>
    <p:sldLayoutId id="2147483706" r:id="rId15"/>
    <p:sldLayoutId id="2147483698" r:id="rId16"/>
    <p:sldLayoutId id="2147483699" r:id="rId17"/>
    <p:sldLayoutId id="2147483700" r:id="rId18"/>
    <p:sldLayoutId id="2147483712"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lnSpc>
          <a:spcPct val="80000"/>
        </a:lnSpc>
        <a:spcBef>
          <a:spcPct val="0"/>
        </a:spcBef>
        <a:buNone/>
        <a:defRPr sz="2400" b="1" i="0" kern="1200" baseline="0">
          <a:solidFill>
            <a:schemeClr val="tx1"/>
          </a:solidFill>
          <a:latin typeface="+mj-lt"/>
          <a:ea typeface="+mj-ea"/>
          <a:cs typeface="+mj-cs"/>
        </a:defRPr>
      </a:lvl1pPr>
    </p:titleStyle>
    <p:body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6000" indent="-97200" algn="l" defTabSz="914400" rtl="0" eaLnBrk="1" latinLnBrk="0" hangingPunct="1">
        <a:lnSpc>
          <a:spcPct val="90000"/>
        </a:lnSpc>
        <a:spcBef>
          <a:spcPts val="800"/>
        </a:spcBef>
        <a:buClr>
          <a:schemeClr val="tx2"/>
        </a:buClr>
        <a:buFontTx/>
        <a:buBlip>
          <a:blip r:embed="rId22"/>
        </a:buBlip>
        <a:defRPr lang="en-GB" sz="1400" kern="1200" dirty="0" smtClean="0">
          <a:solidFill>
            <a:schemeClr val="tx1"/>
          </a:solidFill>
          <a:latin typeface="+mn-lt"/>
          <a:ea typeface="+mn-ea"/>
          <a:cs typeface="+mn-cs"/>
        </a:defRPr>
      </a:lvl2pPr>
      <a:lvl3pPr marL="399600" indent="-86400" algn="l" defTabSz="914400" rtl="0" eaLnBrk="1" latinLnBrk="0" hangingPunct="1">
        <a:lnSpc>
          <a:spcPct val="90000"/>
        </a:lnSpc>
        <a:spcBef>
          <a:spcPts val="300"/>
        </a:spcBef>
        <a:buFontTx/>
        <a:buBlip>
          <a:blip r:embed="rId23"/>
        </a:buBlip>
        <a:defRPr lang="en-GB" sz="1200" kern="1200" dirty="0" smtClean="0">
          <a:solidFill>
            <a:schemeClr val="tx1"/>
          </a:solidFill>
          <a:latin typeface="+mn-lt"/>
          <a:ea typeface="+mn-ea"/>
          <a:cs typeface="+mn-cs"/>
        </a:defRPr>
      </a:lvl3pPr>
      <a:lvl4pPr marL="558000" indent="-68400" algn="l" defTabSz="914400" rtl="0" eaLnBrk="1" latinLnBrk="0" hangingPunct="1">
        <a:lnSpc>
          <a:spcPct val="90000"/>
        </a:lnSpc>
        <a:spcBef>
          <a:spcPts val="300"/>
        </a:spcBef>
        <a:buClr>
          <a:schemeClr val="bg2"/>
        </a:buClr>
        <a:buFontTx/>
        <a:buBlip>
          <a:blip r:embed="rId24"/>
        </a:buBlip>
        <a:defRPr lang="en-GB" sz="1100" kern="1200" dirty="0" smtClean="0">
          <a:solidFill>
            <a:schemeClr val="tx1"/>
          </a:solidFill>
          <a:latin typeface="+mn-lt"/>
          <a:ea typeface="+mn-ea"/>
          <a:cs typeface="+mn-cs"/>
        </a:defRPr>
      </a:lvl4pPr>
      <a:lvl5pPr marL="738000" indent="-68400" algn="l" defTabSz="914400" rtl="0" eaLnBrk="1" latinLnBrk="0" hangingPunct="1">
        <a:lnSpc>
          <a:spcPct val="90000"/>
        </a:lnSpc>
        <a:spcBef>
          <a:spcPts val="300"/>
        </a:spcBef>
        <a:buClr>
          <a:schemeClr val="bg2"/>
        </a:buClr>
        <a:buFontTx/>
        <a:buBlip>
          <a:blip r:embed="rId24"/>
        </a:buBlip>
        <a:defRPr lang="en-GB" sz="11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lab.com/linktogo/vuejs.git"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4.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9.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43.png"/><Relationship Id="rId6"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4.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7.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8.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9.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49.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1.png"/><Relationship Id="rId1" Type="http://schemas.openxmlformats.org/officeDocument/2006/relationships/slideLayout" Target="../slideLayouts/slideLayout3.xml"/><Relationship Id="rId2" Type="http://schemas.openxmlformats.org/officeDocument/2006/relationships/image" Target="../media/image2.emf"/></Relationships>
</file>

<file path=ppt/slides/_rels/slide4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4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45.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4.png"/><Relationship Id="rId6"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17.png"/><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4.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vuejs/vue-cli" TargetMode="Externa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p:txBody>
          <a:bodyPr/>
          <a:lstStyle/>
          <a:p>
            <a:r>
              <a:rPr lang="fr-FR" dirty="0" err="1"/>
              <a:t>VueJs</a:t>
            </a:r>
            <a:endParaRPr lang="fr-FR" dirty="0"/>
          </a:p>
        </p:txBody>
      </p:sp>
      <p:pic>
        <p:nvPicPr>
          <p:cNvPr id="3" name="Espace réservé pour une image  2"/>
          <p:cNvPicPr>
            <a:picLocks noGrp="1" noChangeAspect="1"/>
          </p:cNvPicPr>
          <p:nvPr>
            <p:ph type="pic" sz="quarter" idx="10"/>
          </p:nvPr>
        </p:nvPicPr>
        <p:blipFill>
          <a:blip r:embed="rId3"/>
          <a:stretch>
            <a:fillRect/>
          </a:stretch>
        </p:blipFill>
        <p:spPr>
          <a:xfrm>
            <a:off x="1835697" y="516289"/>
            <a:ext cx="7308304" cy="4110921"/>
          </a:xfrm>
        </p:spPr>
      </p:pic>
    </p:spTree>
    <p:extLst>
      <p:ext uri="{BB962C8B-B14F-4D97-AF65-F5344CB8AC3E}">
        <p14:creationId xmlns:p14="http://schemas.microsoft.com/office/powerpoint/2010/main" val="173089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texte 2"/>
          <p:cNvSpPr>
            <a:spLocks noGrp="1"/>
          </p:cNvSpPr>
          <p:nvPr>
            <p:ph type="body" sz="quarter" idx="13"/>
          </p:nvPr>
        </p:nvSpPr>
        <p:spPr>
          <a:xfrm>
            <a:off x="243900" y="153490"/>
            <a:ext cx="195566" cy="124650"/>
          </a:xfrm>
        </p:spPr>
        <p:txBody>
          <a:bodyPr/>
          <a:lstStyle/>
          <a:p>
            <a:r>
              <a:rPr lang="fr-FR" dirty="0" smtClean="0"/>
              <a:t>02.2</a:t>
            </a:r>
            <a:endParaRPr lang="fr-FR" dirty="0"/>
          </a:p>
        </p:txBody>
      </p:sp>
      <p:sp>
        <p:nvSpPr>
          <p:cNvPr id="13"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10</a:t>
            </a:fld>
            <a:endParaRPr lang="en-GB"/>
          </a:p>
        </p:txBody>
      </p:sp>
      <p:sp>
        <p:nvSpPr>
          <p:cNvPr id="14" name="Titre 4"/>
          <p:cNvSpPr>
            <a:spLocks noGrp="1"/>
          </p:cNvSpPr>
          <p:nvPr>
            <p:ph type="title"/>
          </p:nvPr>
        </p:nvSpPr>
        <p:spPr>
          <a:xfrm>
            <a:off x="244800" y="349200"/>
            <a:ext cx="8647200" cy="637200"/>
          </a:xfrm>
        </p:spPr>
        <p:txBody>
          <a:bodyPr/>
          <a:lstStyle/>
          <a:p>
            <a:r>
              <a:rPr lang="fr-FR" dirty="0"/>
              <a:t>Les Vues - création</a:t>
            </a:r>
          </a:p>
        </p:txBody>
      </p:sp>
      <p:sp>
        <p:nvSpPr>
          <p:cNvPr id="15"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6" name="Espace réservé du contenu 1"/>
          <p:cNvSpPr txBox="1">
            <a:spLocks/>
          </p:cNvSpPr>
          <p:nvPr/>
        </p:nvSpPr>
        <p:spPr bwMode="blackGray">
          <a:xfrm>
            <a:off x="971600" y="1203598"/>
            <a:ext cx="7200800"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7475" lvl="1" indent="0">
              <a:buNone/>
            </a:pPr>
            <a:r>
              <a:rPr lang="fr-FR" altLang="fr-FR" dirty="0">
                <a:solidFill>
                  <a:schemeClr val="tx1">
                    <a:lumMod val="95000"/>
                    <a:lumOff val="5000"/>
                  </a:schemeClr>
                </a:solidFill>
                <a:ea typeface="Calibri" panose="020F0502020204030204" pitchFamily="34" charset="0"/>
                <a:cs typeface="Arial" panose="020B0604020202020204" pitchFamily="34" charset="0"/>
              </a:rPr>
              <a:t>Le constructeur de </a:t>
            </a:r>
            <a:r>
              <a:rPr lang="fr-FR" altLang="fr-FR" b="1" dirty="0">
                <a:solidFill>
                  <a:schemeClr val="tx1">
                    <a:lumMod val="95000"/>
                    <a:lumOff val="5000"/>
                  </a:schemeClr>
                </a:solidFill>
                <a:ea typeface="Calibri" panose="020F0502020204030204" pitchFamily="34" charset="0"/>
                <a:cs typeface="Courier New" panose="02070309020205020404" pitchFamily="49" charset="0"/>
              </a:rPr>
              <a:t>Vue</a:t>
            </a:r>
            <a:r>
              <a:rPr lang="fr-FR" altLang="fr-FR" dirty="0">
                <a:solidFill>
                  <a:schemeClr val="tx1">
                    <a:lumMod val="95000"/>
                    <a:lumOff val="5000"/>
                  </a:schemeClr>
                </a:solidFill>
                <a:ea typeface="Calibri" panose="020F0502020204030204" pitchFamily="34" charset="0"/>
                <a:cs typeface="Arial" panose="020B0604020202020204" pitchFamily="34" charset="0"/>
              </a:rPr>
              <a:t> peut être étendu pour créer des </a:t>
            </a:r>
            <a:r>
              <a:rPr lang="fr-FR" altLang="fr-FR" b="1" dirty="0">
                <a:solidFill>
                  <a:schemeClr val="tx1">
                    <a:lumMod val="95000"/>
                    <a:lumOff val="5000"/>
                  </a:schemeClr>
                </a:solidFill>
                <a:ea typeface="Calibri" panose="020F0502020204030204" pitchFamily="34" charset="0"/>
                <a:cs typeface="Arial" panose="020B0604020202020204" pitchFamily="34" charset="0"/>
              </a:rPr>
              <a:t>constructeurs de composants</a:t>
            </a:r>
            <a:r>
              <a:rPr lang="fr-FR" altLang="fr-FR" dirty="0">
                <a:solidFill>
                  <a:schemeClr val="tx1">
                    <a:lumMod val="95000"/>
                    <a:lumOff val="5000"/>
                  </a:schemeClr>
                </a:solidFill>
                <a:ea typeface="Calibri" panose="020F0502020204030204" pitchFamily="34" charset="0"/>
                <a:cs typeface="Arial" panose="020B0604020202020204" pitchFamily="34" charset="0"/>
              </a:rPr>
              <a:t> réutilisables avec des options prédéfinies.</a:t>
            </a:r>
            <a:endParaRPr lang="fr-FR" altLang="fr-FR" dirty="0">
              <a:solidFill>
                <a:schemeClr val="tx1">
                  <a:lumMod val="95000"/>
                  <a:lumOff val="5000"/>
                </a:schemeClr>
              </a:solidFill>
            </a:endParaRPr>
          </a:p>
          <a:p>
            <a:pPr marL="117475" lvl="1" indent="0">
              <a:buNone/>
            </a:pPr>
            <a:endParaRPr lang="fr-FR" dirty="0">
              <a:solidFill>
                <a:schemeClr val="tx1">
                  <a:lumMod val="95000"/>
                  <a:lumOff val="5000"/>
                </a:schemeClr>
              </a:solidFill>
            </a:endParaRPr>
          </a:p>
          <a:p>
            <a:pPr lvl="1"/>
            <a:endParaRPr lang="fr-FR" dirty="0">
              <a:solidFill>
                <a:schemeClr val="tx1">
                  <a:lumMod val="95000"/>
                  <a:lumOff val="5000"/>
                </a:schemeClr>
              </a:solidFill>
            </a:endParaRPr>
          </a:p>
          <a:p>
            <a:pPr lvl="1"/>
            <a:endParaRPr lang="fr-FR" dirty="0">
              <a:solidFill>
                <a:schemeClr val="tx1">
                  <a:lumMod val="95000"/>
                  <a:lumOff val="5000"/>
                </a:schemeClr>
              </a:solidFill>
            </a:endParaRPr>
          </a:p>
          <a:p>
            <a:pPr lvl="1"/>
            <a:endParaRPr lang="fr-FR" dirty="0">
              <a:solidFill>
                <a:schemeClr val="tx1">
                  <a:lumMod val="95000"/>
                  <a:lumOff val="5000"/>
                </a:schemeClr>
              </a:solidFill>
            </a:endParaRPr>
          </a:p>
          <a:p>
            <a:pPr lvl="1"/>
            <a:endParaRPr lang="fr-FR" dirty="0">
              <a:solidFill>
                <a:schemeClr val="tx1">
                  <a:lumMod val="95000"/>
                  <a:lumOff val="5000"/>
                </a:schemeClr>
              </a:solidFill>
            </a:endParaRPr>
          </a:p>
          <a:p>
            <a:pPr lvl="1"/>
            <a:endParaRPr lang="fr-FR" dirty="0">
              <a:solidFill>
                <a:schemeClr val="tx1">
                  <a:lumMod val="95000"/>
                  <a:lumOff val="5000"/>
                </a:schemeClr>
              </a:solidFill>
            </a:endParaRPr>
          </a:p>
          <a:p>
            <a:pPr lvl="1"/>
            <a:endParaRPr lang="fr-FR" dirty="0">
              <a:solidFill>
                <a:schemeClr val="tx1">
                  <a:lumMod val="95000"/>
                  <a:lumOff val="5000"/>
                </a:schemeClr>
              </a:solidFill>
            </a:endParaRPr>
          </a:p>
          <a:p>
            <a:r>
              <a:rPr lang="fr-FR" sz="1400" dirty="0">
                <a:solidFill>
                  <a:schemeClr val="tx1">
                    <a:lumMod val="95000"/>
                    <a:lumOff val="5000"/>
                  </a:schemeClr>
                </a:solidFill>
              </a:rPr>
              <a:t>Pour le moment, vous avez juste besoin de savoir que tous les composants de Vue sont fondamentalement des instances de Vue étendues.</a:t>
            </a:r>
          </a:p>
          <a:p>
            <a:endParaRPr lang="fr-FR" dirty="0"/>
          </a:p>
        </p:txBody>
      </p:sp>
      <p:pic>
        <p:nvPicPr>
          <p:cNvPr id="25" name="Image 24"/>
          <p:cNvPicPr>
            <a:picLocks noChangeAspect="1"/>
          </p:cNvPicPr>
          <p:nvPr/>
        </p:nvPicPr>
        <p:blipFill>
          <a:blip r:embed="rId5"/>
          <a:stretch>
            <a:fillRect/>
          </a:stretch>
        </p:blipFill>
        <p:spPr>
          <a:xfrm>
            <a:off x="2123458" y="2061166"/>
            <a:ext cx="4889883" cy="1302672"/>
          </a:xfrm>
          <a:prstGeom prst="rect">
            <a:avLst/>
          </a:prstGeom>
        </p:spPr>
      </p:pic>
    </p:spTree>
    <p:extLst>
      <p:ext uri="{BB962C8B-B14F-4D97-AF65-F5344CB8AC3E}">
        <p14:creationId xmlns:p14="http://schemas.microsoft.com/office/powerpoint/2010/main" val="37137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space réservé du contenu 14"/>
          <p:cNvSpPr>
            <a:spLocks noGrp="1"/>
          </p:cNvSpPr>
          <p:nvPr>
            <p:ph idx="1"/>
          </p:nvPr>
        </p:nvSpPr>
        <p:spPr>
          <a:xfrm>
            <a:off x="683568" y="1057460"/>
            <a:ext cx="5040560" cy="3537163"/>
          </a:xfrm>
        </p:spPr>
        <p:txBody>
          <a:bodyPr/>
          <a:lstStyle/>
          <a:p>
            <a:pPr lvl="1"/>
            <a:r>
              <a:rPr lang="fr-FR" dirty="0"/>
              <a:t>Chaque instance de vue traverse une série d’étapes d’initialisation au moment de sa </a:t>
            </a:r>
            <a:r>
              <a:rPr lang="fr-FR" dirty="0" smtClean="0"/>
              <a:t>création.</a:t>
            </a:r>
            <a:endParaRPr lang="fr-FR" dirty="0"/>
          </a:p>
          <a:p>
            <a:pPr lvl="1"/>
            <a:endParaRPr lang="fr-FR" dirty="0"/>
          </a:p>
          <a:p>
            <a:pPr lvl="1"/>
            <a:r>
              <a:rPr lang="fr-FR" dirty="0"/>
              <a:t>Par exemple, elle doit mettre en place l’observation des données, compiler le </a:t>
            </a:r>
            <a:r>
              <a:rPr lang="fr-FR" dirty="0" err="1"/>
              <a:t>template</a:t>
            </a:r>
            <a:r>
              <a:rPr lang="fr-FR" dirty="0"/>
              <a:t>, monter l’instance sur le DOM et mettre à jour le DOM quand les données changent. </a:t>
            </a:r>
          </a:p>
          <a:p>
            <a:endParaRPr lang="fr-FR" dirty="0"/>
          </a:p>
          <a:p>
            <a:pPr lvl="1"/>
            <a:r>
              <a:rPr lang="fr-FR" dirty="0"/>
              <a:t>Il y aussi d’autres </a:t>
            </a:r>
            <a:r>
              <a:rPr lang="fr-FR" dirty="0" err="1"/>
              <a:t>hooks</a:t>
            </a:r>
            <a:r>
              <a:rPr lang="fr-FR" dirty="0"/>
              <a:t> :</a:t>
            </a:r>
          </a:p>
          <a:p>
            <a:pPr lvl="2"/>
            <a:r>
              <a:rPr lang="fr-FR" dirty="0" err="1" smtClean="0"/>
              <a:t>mounted</a:t>
            </a:r>
            <a:r>
              <a:rPr lang="fr-FR" dirty="0" smtClean="0"/>
              <a:t>,</a:t>
            </a:r>
          </a:p>
          <a:p>
            <a:pPr lvl="2"/>
            <a:r>
              <a:rPr lang="fr-FR" dirty="0" err="1" smtClean="0"/>
              <a:t>Updated</a:t>
            </a:r>
            <a:r>
              <a:rPr lang="fr-FR" dirty="0" smtClean="0"/>
              <a:t>,</a:t>
            </a:r>
          </a:p>
          <a:p>
            <a:pPr lvl="2"/>
            <a:r>
              <a:rPr lang="fr-FR" dirty="0" err="1" smtClean="0"/>
              <a:t>destroyed</a:t>
            </a:r>
            <a:r>
              <a:rPr lang="fr-FR" dirty="0"/>
              <a:t>.</a:t>
            </a:r>
          </a:p>
          <a:p>
            <a:endParaRPr lang="fr-FR" dirty="0"/>
          </a:p>
        </p:txBody>
      </p:sp>
      <p:sp>
        <p:nvSpPr>
          <p:cNvPr id="16" name="Espace réservé du texte 15"/>
          <p:cNvSpPr>
            <a:spLocks noGrp="1"/>
          </p:cNvSpPr>
          <p:nvPr>
            <p:ph type="body" sz="quarter" idx="13"/>
          </p:nvPr>
        </p:nvSpPr>
        <p:spPr>
          <a:xfrm>
            <a:off x="243900" y="153490"/>
            <a:ext cx="195566" cy="124650"/>
          </a:xfrm>
        </p:spPr>
        <p:txBody>
          <a:bodyPr/>
          <a:lstStyle/>
          <a:p>
            <a:r>
              <a:rPr lang="fr-FR" dirty="0" smtClean="0"/>
              <a:t>03.1</a:t>
            </a:r>
            <a:endParaRPr lang="fr-FR" dirty="0"/>
          </a:p>
        </p:txBody>
      </p:sp>
      <p:sp>
        <p:nvSpPr>
          <p:cNvPr id="4" name="Espace réservé du numéro de diapositive 3"/>
          <p:cNvSpPr>
            <a:spLocks noGrp="1"/>
          </p:cNvSpPr>
          <p:nvPr>
            <p:ph type="sldNum" sz="quarter" idx="19"/>
          </p:nvPr>
        </p:nvSpPr>
        <p:spPr/>
        <p:txBody>
          <a:bodyPr/>
          <a:lstStyle/>
          <a:p>
            <a:fld id="{B6CBC9F8-C3DB-428A-A32C-EF1197444D30}" type="slidenum">
              <a:rPr lang="en-GB" smtClean="0"/>
              <a:pPr/>
              <a:t>11</a:t>
            </a:fld>
            <a:endParaRPr lang="en-GB"/>
          </a:p>
        </p:txBody>
      </p:sp>
      <p:sp>
        <p:nvSpPr>
          <p:cNvPr id="14" name="Titre 13"/>
          <p:cNvSpPr>
            <a:spLocks noGrp="1"/>
          </p:cNvSpPr>
          <p:nvPr>
            <p:ph type="title"/>
          </p:nvPr>
        </p:nvSpPr>
        <p:spPr/>
        <p:txBody>
          <a:bodyPr/>
          <a:lstStyle/>
          <a:p>
            <a:r>
              <a:rPr lang="fr-FR" dirty="0"/>
              <a:t>Les Vues – cycle de vie</a:t>
            </a:r>
          </a:p>
        </p:txBody>
      </p:sp>
      <p:sp>
        <p:nvSpPr>
          <p:cNvPr id="6" name="Espace réservé de la date 5"/>
          <p:cNvSpPr>
            <a:spLocks noGrp="1"/>
          </p:cNvSpPr>
          <p:nvPr>
            <p:ph type="dt" sz="half" idx="20"/>
          </p:nvPr>
        </p:nvSpPr>
        <p:spPr/>
        <p:txBody>
          <a:bodyPr/>
          <a:lstStyle/>
          <a:p>
            <a:pPr>
              <a:tabLst>
                <a:tab pos="693738" algn="l"/>
              </a:tabLst>
            </a:pPr>
            <a:fld id="{81D29DF8-6055-40A4-9B7B-06D9F267C240}" type="datetime1">
              <a:rPr lang="en-GB" smtClean="0"/>
              <a:t>28/06/2017</a:t>
            </a:fld>
            <a:r>
              <a:rPr lang="en-GB" smtClean="0"/>
              <a:t>	© Valtech</a:t>
            </a:r>
            <a:endParaRPr lang="en-GB"/>
          </a:p>
        </p:txBody>
      </p:sp>
      <p:pic>
        <p:nvPicPr>
          <p:cNvPr id="7" name="Image 6" descr="C:\Users\nicolas.martin\Desktop\lifecycl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2403"/>
            <a:ext cx="2159703" cy="4974299"/>
          </a:xfrm>
          <a:prstGeom prst="rect">
            <a:avLst/>
          </a:prstGeom>
          <a:noFill/>
          <a:ln>
            <a:noFill/>
          </a:ln>
        </p:spPr>
      </p:pic>
      <p:sp>
        <p:nvSpPr>
          <p:cNvPr id="18" name="Rectangle 17"/>
          <p:cNvSpPr/>
          <p:nvPr/>
        </p:nvSpPr>
        <p:spPr>
          <a:xfrm>
            <a:off x="604708" y="4184925"/>
            <a:ext cx="4909608" cy="523220"/>
          </a:xfrm>
          <a:prstGeom prst="rect">
            <a:avLst/>
          </a:prstGeom>
        </p:spPr>
        <p:txBody>
          <a:bodyPr wrap="square">
            <a:spAutoFit/>
          </a:bodyPr>
          <a:lstStyle/>
          <a:p>
            <a:pPr marL="117475" lvl="1" indent="0" algn="ctr">
              <a:buNone/>
            </a:pPr>
            <a:r>
              <a:rPr lang="fr-FR" sz="1400" dirty="0">
                <a:solidFill>
                  <a:schemeClr val="tx1">
                    <a:lumMod val="95000"/>
                    <a:lumOff val="5000"/>
                  </a:schemeClr>
                </a:solidFill>
                <a:latin typeface="+mj-lt"/>
              </a:rPr>
              <a:t>Tous ces </a:t>
            </a:r>
            <a:r>
              <a:rPr lang="fr-FR" sz="1400" i="1" dirty="0" err="1">
                <a:solidFill>
                  <a:schemeClr val="tx1">
                    <a:lumMod val="95000"/>
                    <a:lumOff val="5000"/>
                  </a:schemeClr>
                </a:solidFill>
                <a:latin typeface="+mj-lt"/>
              </a:rPr>
              <a:t>hooks</a:t>
            </a:r>
            <a:r>
              <a:rPr lang="fr-FR" sz="1400" dirty="0">
                <a:solidFill>
                  <a:schemeClr val="tx1">
                    <a:lumMod val="95000"/>
                    <a:lumOff val="5000"/>
                  </a:schemeClr>
                </a:solidFill>
                <a:latin typeface="+mj-lt"/>
              </a:rPr>
              <a:t> de cycle de vie sont appelés avec leur </a:t>
            </a:r>
            <a:r>
              <a:rPr lang="fr-FR" sz="1400" b="1" dirty="0" err="1">
                <a:solidFill>
                  <a:schemeClr val="tx1">
                    <a:lumMod val="95000"/>
                    <a:lumOff val="5000"/>
                  </a:schemeClr>
                </a:solidFill>
                <a:latin typeface="+mj-lt"/>
              </a:rPr>
              <a:t>this</a:t>
            </a:r>
            <a:r>
              <a:rPr lang="fr-FR" sz="1400" dirty="0">
                <a:solidFill>
                  <a:schemeClr val="tx1">
                    <a:lumMod val="95000"/>
                    <a:lumOff val="5000"/>
                  </a:schemeClr>
                </a:solidFill>
                <a:latin typeface="+mj-lt"/>
              </a:rPr>
              <a:t> pointant sur l’instance de la vue qui les invoque.</a:t>
            </a:r>
          </a:p>
        </p:txBody>
      </p:sp>
    </p:spTree>
    <p:extLst>
      <p:ext uri="{BB962C8B-B14F-4D97-AF65-F5344CB8AC3E}">
        <p14:creationId xmlns:p14="http://schemas.microsoft.com/office/powerpoint/2010/main" val="105383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1"/>
            <a:r>
              <a:rPr lang="fr-FR" dirty="0"/>
              <a:t>En cours de route, on peut aussi invoquer des </a:t>
            </a:r>
            <a:r>
              <a:rPr lang="fr-FR" dirty="0" err="1"/>
              <a:t>hooks</a:t>
            </a:r>
            <a:r>
              <a:rPr lang="fr-FR" dirty="0"/>
              <a:t> de cycle de vie, qui nous donnent l’opportunité d’exécuter une logique personnalisée. Par exemple, le </a:t>
            </a:r>
            <a:r>
              <a:rPr lang="fr-FR" dirty="0" err="1"/>
              <a:t>hook</a:t>
            </a:r>
            <a:r>
              <a:rPr lang="fr-FR" dirty="0"/>
              <a:t> </a:t>
            </a:r>
            <a:r>
              <a:rPr lang="fr-FR" dirty="0" err="1"/>
              <a:t>created</a:t>
            </a:r>
            <a:r>
              <a:rPr lang="fr-FR" dirty="0"/>
              <a:t> est appelé une fois l’instance créée. </a:t>
            </a:r>
          </a:p>
          <a:p>
            <a:endParaRPr lang="fr-FR" dirty="0"/>
          </a:p>
        </p:txBody>
      </p:sp>
      <p:sp>
        <p:nvSpPr>
          <p:cNvPr id="3" name="Espace réservé du texte 2"/>
          <p:cNvSpPr>
            <a:spLocks noGrp="1"/>
          </p:cNvSpPr>
          <p:nvPr>
            <p:ph type="body" sz="quarter" idx="13"/>
          </p:nvPr>
        </p:nvSpPr>
        <p:spPr>
          <a:xfrm>
            <a:off x="243900" y="153490"/>
            <a:ext cx="195566" cy="124650"/>
          </a:xfrm>
        </p:spPr>
        <p:txBody>
          <a:bodyPr/>
          <a:lstStyle/>
          <a:p>
            <a:r>
              <a:rPr lang="fr-FR" dirty="0" smtClean="0"/>
              <a:t>03.2</a:t>
            </a:r>
            <a:endParaRPr lang="fr-FR" dirty="0"/>
          </a:p>
        </p:txBody>
      </p:sp>
      <p:sp>
        <p:nvSpPr>
          <p:cNvPr id="8" name="Espace réservé du numéro de diapositive 3"/>
          <p:cNvSpPr>
            <a:spLocks noGrp="1"/>
          </p:cNvSpPr>
          <p:nvPr>
            <p:ph type="sldNum" sz="quarter" idx="15"/>
          </p:nvPr>
        </p:nvSpPr>
        <p:spPr/>
        <p:txBody>
          <a:bodyPr/>
          <a:lstStyle/>
          <a:p>
            <a:fld id="{B6CBC9F8-C3DB-428A-A32C-EF1197444D30}" type="slidenum">
              <a:rPr lang="en-GB" smtClean="0"/>
              <a:pPr/>
              <a:t>12</a:t>
            </a:fld>
            <a:endParaRPr lang="en-GB"/>
          </a:p>
        </p:txBody>
      </p:sp>
      <p:sp>
        <p:nvSpPr>
          <p:cNvPr id="9" name="Titre 4"/>
          <p:cNvSpPr>
            <a:spLocks noGrp="1"/>
          </p:cNvSpPr>
          <p:nvPr>
            <p:ph type="title"/>
          </p:nvPr>
        </p:nvSpPr>
        <p:spPr/>
        <p:txBody>
          <a:bodyPr/>
          <a:lstStyle/>
          <a:p>
            <a:r>
              <a:rPr lang="fr-FR" dirty="0"/>
              <a:t>Les Vues – cycle de vie</a:t>
            </a:r>
          </a:p>
        </p:txBody>
      </p:sp>
      <p:sp>
        <p:nvSpPr>
          <p:cNvPr id="10" name="Espace réservé de la date 5"/>
          <p:cNvSpPr>
            <a:spLocks noGrp="1"/>
          </p:cNvSpPr>
          <p:nvPr>
            <p:ph type="dt" sz="half" idx="16"/>
          </p:nvPr>
        </p:nvSpPr>
        <p:spPr/>
        <p:txBody>
          <a:bodyPr/>
          <a:lstStyle/>
          <a:p>
            <a:pPr>
              <a:tabLst>
                <a:tab pos="693738" algn="l"/>
              </a:tabLst>
            </a:pPr>
            <a:fld id="{81D29DF8-6055-40A4-9B7B-06D9F267C240}" type="datetime1">
              <a:rPr lang="en-GB" smtClean="0"/>
              <a:t>28/06/2017</a:t>
            </a:fld>
            <a:r>
              <a:rPr lang="en-GB"/>
              <a:t>	© Valtech</a:t>
            </a:r>
          </a:p>
        </p:txBody>
      </p:sp>
      <p:sp>
        <p:nvSpPr>
          <p:cNvPr id="11" name="Espace réservé du contenu 1"/>
          <p:cNvSpPr txBox="1">
            <a:spLocks/>
          </p:cNvSpPr>
          <p:nvPr/>
        </p:nvSpPr>
        <p:spPr bwMode="blackGray">
          <a:xfrm>
            <a:off x="971600" y="1203598"/>
            <a:ext cx="7200800"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7475" lvl="1" indent="0">
              <a:buNone/>
            </a:pPr>
            <a:endParaRPr lang="fr-FR" dirty="0"/>
          </a:p>
          <a:p>
            <a:pPr lvl="1"/>
            <a:endParaRPr lang="fr-FR" dirty="0"/>
          </a:p>
          <a:p>
            <a:pPr lvl="1"/>
            <a:endParaRPr lang="fr-FR" dirty="0"/>
          </a:p>
          <a:p>
            <a:pPr lvl="1"/>
            <a:endParaRPr lang="fr-FR" dirty="0"/>
          </a:p>
          <a:p>
            <a:pPr lvl="1"/>
            <a:endParaRPr lang="fr-FR" dirty="0"/>
          </a:p>
          <a:p>
            <a:endParaRPr lang="fr-FR" dirty="0"/>
          </a:p>
        </p:txBody>
      </p:sp>
      <p:pic>
        <p:nvPicPr>
          <p:cNvPr id="20" name="Image 19"/>
          <p:cNvPicPr>
            <a:picLocks noChangeAspect="1"/>
          </p:cNvPicPr>
          <p:nvPr/>
        </p:nvPicPr>
        <p:blipFill>
          <a:blip r:embed="rId5"/>
          <a:stretch>
            <a:fillRect/>
          </a:stretch>
        </p:blipFill>
        <p:spPr>
          <a:xfrm>
            <a:off x="1642123" y="2253743"/>
            <a:ext cx="5585565" cy="2166889"/>
          </a:xfrm>
          <a:prstGeom prst="rect">
            <a:avLst/>
          </a:prstGeom>
        </p:spPr>
      </p:pic>
    </p:spTree>
    <p:extLst>
      <p:ext uri="{BB962C8B-B14F-4D97-AF65-F5344CB8AC3E}">
        <p14:creationId xmlns:p14="http://schemas.microsoft.com/office/powerpoint/2010/main" val="241679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2"/>
          <p:cNvSpPr>
            <a:spLocks noGrp="1"/>
          </p:cNvSpPr>
          <p:nvPr>
            <p:ph type="body" sz="quarter" idx="13"/>
          </p:nvPr>
        </p:nvSpPr>
        <p:spPr>
          <a:xfrm>
            <a:off x="243900" y="153490"/>
            <a:ext cx="195566" cy="124650"/>
          </a:xfrm>
        </p:spPr>
        <p:txBody>
          <a:bodyPr/>
          <a:lstStyle/>
          <a:p>
            <a:endParaRPr lang="fr-FR"/>
          </a:p>
        </p:txBody>
      </p:sp>
      <p:sp>
        <p:nvSpPr>
          <p:cNvPr id="8"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13</a:t>
            </a:fld>
            <a:endParaRPr lang="en-GB"/>
          </a:p>
        </p:txBody>
      </p:sp>
      <p:sp>
        <p:nvSpPr>
          <p:cNvPr id="9" name="Titre 4"/>
          <p:cNvSpPr>
            <a:spLocks noGrp="1"/>
          </p:cNvSpPr>
          <p:nvPr>
            <p:ph type="title"/>
          </p:nvPr>
        </p:nvSpPr>
        <p:spPr>
          <a:xfrm>
            <a:off x="244800" y="349200"/>
            <a:ext cx="8647200" cy="637200"/>
          </a:xfrm>
        </p:spPr>
        <p:txBody>
          <a:bodyPr/>
          <a:lstStyle/>
          <a:p>
            <a:r>
              <a:rPr lang="fr-FR" dirty="0"/>
              <a:t>Les Vues – syntaxe des </a:t>
            </a:r>
            <a:r>
              <a:rPr lang="fr-FR" dirty="0" err="1"/>
              <a:t>templates</a:t>
            </a:r>
            <a:endParaRPr lang="fr-FR" dirty="0"/>
          </a:p>
        </p:txBody>
      </p:sp>
      <p:sp>
        <p:nvSpPr>
          <p:cNvPr id="10"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1" name="Espace réservé du contenu 1"/>
          <p:cNvSpPr txBox="1">
            <a:spLocks/>
          </p:cNvSpPr>
          <p:nvPr/>
        </p:nvSpPr>
        <p:spPr bwMode="blackGray">
          <a:xfrm>
            <a:off x="971600" y="1203598"/>
            <a:ext cx="7200800"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fr-FR" sz="1400" dirty="0">
                <a:solidFill>
                  <a:schemeClr val="tx1">
                    <a:lumMod val="95000"/>
                    <a:lumOff val="5000"/>
                  </a:schemeClr>
                </a:solidFill>
              </a:rPr>
              <a:t>Vue.js utilise une syntaxe de </a:t>
            </a:r>
            <a:r>
              <a:rPr lang="fr-FR" sz="1400" dirty="0" err="1">
                <a:solidFill>
                  <a:schemeClr val="tx1">
                    <a:lumMod val="95000"/>
                    <a:lumOff val="5000"/>
                  </a:schemeClr>
                </a:solidFill>
              </a:rPr>
              <a:t>template</a:t>
            </a:r>
            <a:r>
              <a:rPr lang="fr-FR" sz="1400" dirty="0">
                <a:solidFill>
                  <a:schemeClr val="tx1">
                    <a:lumMod val="95000"/>
                    <a:lumOff val="5000"/>
                  </a:schemeClr>
                </a:solidFill>
              </a:rPr>
              <a:t> basée sur le </a:t>
            </a:r>
            <a:r>
              <a:rPr lang="fr-FR" sz="1400" b="1" dirty="0">
                <a:solidFill>
                  <a:schemeClr val="tx1">
                    <a:lumMod val="95000"/>
                    <a:lumOff val="5000"/>
                  </a:schemeClr>
                </a:solidFill>
              </a:rPr>
              <a:t>HTML</a:t>
            </a:r>
            <a:r>
              <a:rPr lang="fr-FR" sz="1400" dirty="0">
                <a:solidFill>
                  <a:schemeClr val="tx1">
                    <a:lumMod val="95000"/>
                    <a:lumOff val="5000"/>
                  </a:schemeClr>
                </a:solidFill>
              </a:rPr>
              <a:t> qui vous permet de lier </a:t>
            </a:r>
            <a:r>
              <a:rPr lang="fr-FR" sz="1400" dirty="0" err="1">
                <a:solidFill>
                  <a:schemeClr val="tx1">
                    <a:lumMod val="95000"/>
                    <a:lumOff val="5000"/>
                  </a:schemeClr>
                </a:solidFill>
              </a:rPr>
              <a:t>déclarativement</a:t>
            </a:r>
            <a:r>
              <a:rPr lang="fr-FR" sz="1400" dirty="0">
                <a:solidFill>
                  <a:schemeClr val="tx1">
                    <a:lumMod val="95000"/>
                    <a:lumOff val="5000"/>
                  </a:schemeClr>
                </a:solidFill>
              </a:rPr>
              <a:t> le </a:t>
            </a:r>
            <a:r>
              <a:rPr lang="fr-FR" sz="1400" b="1" dirty="0">
                <a:solidFill>
                  <a:schemeClr val="tx1">
                    <a:lumMod val="95000"/>
                    <a:lumOff val="5000"/>
                  </a:schemeClr>
                </a:solidFill>
              </a:rPr>
              <a:t>DOM</a:t>
            </a:r>
            <a:r>
              <a:rPr lang="fr-FR" sz="1400" dirty="0">
                <a:solidFill>
                  <a:schemeClr val="tx1">
                    <a:lumMod val="95000"/>
                    <a:lumOff val="5000"/>
                  </a:schemeClr>
                </a:solidFill>
              </a:rPr>
              <a:t> rendu aux données de l’instance Vue. Tous les </a:t>
            </a:r>
            <a:r>
              <a:rPr lang="fr-FR" sz="1400" dirty="0" err="1">
                <a:solidFill>
                  <a:schemeClr val="tx1">
                    <a:lumMod val="95000"/>
                    <a:lumOff val="5000"/>
                  </a:schemeClr>
                </a:solidFill>
              </a:rPr>
              <a:t>templates</a:t>
            </a:r>
            <a:r>
              <a:rPr lang="fr-FR" sz="1400" dirty="0">
                <a:solidFill>
                  <a:schemeClr val="tx1">
                    <a:lumMod val="95000"/>
                    <a:lumOff val="5000"/>
                  </a:schemeClr>
                </a:solidFill>
              </a:rPr>
              <a:t> de Vue.js sont du HTML valide.</a:t>
            </a:r>
          </a:p>
          <a:p>
            <a:r>
              <a:rPr lang="fr-FR" sz="1400" dirty="0">
                <a:solidFill>
                  <a:schemeClr val="tx1">
                    <a:lumMod val="95000"/>
                    <a:lumOff val="5000"/>
                  </a:schemeClr>
                </a:solidFill>
              </a:rPr>
              <a:t>Vue compile les </a:t>
            </a:r>
            <a:r>
              <a:rPr lang="fr-FR" sz="1400" dirty="0" err="1">
                <a:solidFill>
                  <a:schemeClr val="tx1">
                    <a:lumMod val="95000"/>
                    <a:lumOff val="5000"/>
                  </a:schemeClr>
                </a:solidFill>
              </a:rPr>
              <a:t>templates</a:t>
            </a:r>
            <a:r>
              <a:rPr lang="fr-FR" sz="1400" dirty="0">
                <a:solidFill>
                  <a:schemeClr val="tx1">
                    <a:lumMod val="95000"/>
                    <a:lumOff val="5000"/>
                  </a:schemeClr>
                </a:solidFill>
              </a:rPr>
              <a:t> en des fonctions de rendu de DOM Virtuel. Combiné au système de </a:t>
            </a:r>
            <a:r>
              <a:rPr lang="fr-FR" sz="1400" b="1" dirty="0">
                <a:solidFill>
                  <a:schemeClr val="tx1">
                    <a:lumMod val="95000"/>
                    <a:lumOff val="5000"/>
                  </a:schemeClr>
                </a:solidFill>
              </a:rPr>
              <a:t>réactivité</a:t>
            </a:r>
            <a:r>
              <a:rPr lang="fr-FR" sz="1400" dirty="0">
                <a:solidFill>
                  <a:schemeClr val="tx1">
                    <a:lumMod val="95000"/>
                    <a:lumOff val="5000"/>
                  </a:schemeClr>
                </a:solidFill>
              </a:rPr>
              <a:t>, Vue est en mesure de déterminer intelligemment le nombre minimal de composants pour lesquels il faut </a:t>
            </a:r>
            <a:r>
              <a:rPr lang="fr-FR" sz="1400" dirty="0" err="1">
                <a:solidFill>
                  <a:schemeClr val="tx1">
                    <a:lumMod val="95000"/>
                    <a:lumOff val="5000"/>
                  </a:schemeClr>
                </a:solidFill>
              </a:rPr>
              <a:t>re</a:t>
            </a:r>
            <a:r>
              <a:rPr lang="fr-FR" sz="1400" dirty="0">
                <a:solidFill>
                  <a:schemeClr val="tx1">
                    <a:lumMod val="95000"/>
                    <a:lumOff val="5000"/>
                  </a:schemeClr>
                </a:solidFill>
              </a:rPr>
              <a:t>-déclencher le rendu et d’appliquer le nombre minimal de manipulations au DOM quand l’état de l’application change.</a:t>
            </a:r>
          </a:p>
          <a:p>
            <a:r>
              <a:rPr lang="fr-FR" sz="1400" dirty="0">
                <a:solidFill>
                  <a:schemeClr val="tx1">
                    <a:lumMod val="95000"/>
                    <a:lumOff val="5000"/>
                  </a:schemeClr>
                </a:solidFill>
              </a:rPr>
              <a:t>La forme la plus élémentaire de la liaison de données est l’interpolation de texte en utilisant la syntaxe </a:t>
            </a:r>
            <a:r>
              <a:rPr lang="fr-FR" sz="1400" b="1" dirty="0">
                <a:solidFill>
                  <a:schemeClr val="tx1">
                    <a:lumMod val="95000"/>
                    <a:lumOff val="5000"/>
                  </a:schemeClr>
                </a:solidFill>
              </a:rPr>
              <a:t>“</a:t>
            </a:r>
            <a:r>
              <a:rPr lang="fr-FR" sz="1400" b="1" dirty="0" err="1">
                <a:solidFill>
                  <a:schemeClr val="tx1">
                    <a:lumMod val="95000"/>
                    <a:lumOff val="5000"/>
                  </a:schemeClr>
                </a:solidFill>
              </a:rPr>
              <a:t>Mustache</a:t>
            </a:r>
            <a:r>
              <a:rPr lang="fr-FR" sz="1400" b="1" dirty="0">
                <a:solidFill>
                  <a:schemeClr val="tx1">
                    <a:lumMod val="95000"/>
                    <a:lumOff val="5000"/>
                  </a:schemeClr>
                </a:solidFill>
              </a:rPr>
              <a:t>” </a:t>
            </a:r>
            <a:r>
              <a:rPr lang="fr-FR" sz="1400" dirty="0">
                <a:solidFill>
                  <a:schemeClr val="tx1">
                    <a:lumMod val="95000"/>
                    <a:lumOff val="5000"/>
                  </a:schemeClr>
                </a:solidFill>
              </a:rPr>
              <a:t>(les doubles accolades</a:t>
            </a:r>
            <a:r>
              <a:rPr lang="fr-FR" sz="1400" dirty="0" smtClean="0">
                <a:solidFill>
                  <a:schemeClr val="tx1">
                    <a:lumMod val="95000"/>
                    <a:lumOff val="5000"/>
                  </a:schemeClr>
                </a:solidFill>
              </a:rPr>
              <a:t>).</a:t>
            </a:r>
            <a:endParaRPr lang="fr-FR" sz="1400" dirty="0">
              <a:solidFill>
                <a:schemeClr val="tx1">
                  <a:lumMod val="95000"/>
                  <a:lumOff val="5000"/>
                </a:schemeClr>
              </a:solidFill>
            </a:endParaRPr>
          </a:p>
        </p:txBody>
      </p:sp>
      <p:pic>
        <p:nvPicPr>
          <p:cNvPr id="14" name="Image 13"/>
          <p:cNvPicPr>
            <a:picLocks noChangeAspect="1"/>
          </p:cNvPicPr>
          <p:nvPr/>
        </p:nvPicPr>
        <p:blipFill>
          <a:blip r:embed="rId5"/>
          <a:stretch>
            <a:fillRect/>
          </a:stretch>
        </p:blipFill>
        <p:spPr>
          <a:xfrm>
            <a:off x="2559483" y="3573443"/>
            <a:ext cx="4017834" cy="720080"/>
          </a:xfrm>
          <a:prstGeom prst="rect">
            <a:avLst/>
          </a:prstGeom>
        </p:spPr>
      </p:pic>
    </p:spTree>
    <p:extLst>
      <p:ext uri="{BB962C8B-B14F-4D97-AF65-F5344CB8AC3E}">
        <p14:creationId xmlns:p14="http://schemas.microsoft.com/office/powerpoint/2010/main" val="250987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2"/>
          <p:cNvSpPr>
            <a:spLocks noGrp="1"/>
          </p:cNvSpPr>
          <p:nvPr>
            <p:ph type="body" sz="quarter" idx="13"/>
          </p:nvPr>
        </p:nvSpPr>
        <p:spPr>
          <a:xfrm>
            <a:off x="243900" y="153490"/>
            <a:ext cx="195566" cy="124650"/>
          </a:xfrm>
        </p:spPr>
        <p:txBody>
          <a:bodyPr/>
          <a:lstStyle/>
          <a:p>
            <a:endParaRPr lang="fr-FR"/>
          </a:p>
        </p:txBody>
      </p:sp>
      <p:sp>
        <p:nvSpPr>
          <p:cNvPr id="11"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14</a:t>
            </a:fld>
            <a:endParaRPr lang="en-GB"/>
          </a:p>
        </p:txBody>
      </p:sp>
      <p:sp>
        <p:nvSpPr>
          <p:cNvPr id="12" name="Titre 4"/>
          <p:cNvSpPr>
            <a:spLocks noGrp="1"/>
          </p:cNvSpPr>
          <p:nvPr>
            <p:ph type="title"/>
          </p:nvPr>
        </p:nvSpPr>
        <p:spPr>
          <a:xfrm>
            <a:off x="244800" y="349200"/>
            <a:ext cx="8647200" cy="637200"/>
          </a:xfrm>
        </p:spPr>
        <p:txBody>
          <a:bodyPr/>
          <a:lstStyle/>
          <a:p>
            <a:r>
              <a:rPr lang="fr-FR" dirty="0"/>
              <a:t>Les Vues – syntaxe des </a:t>
            </a:r>
            <a:r>
              <a:rPr lang="fr-FR" dirty="0" err="1"/>
              <a:t>templates</a:t>
            </a:r>
            <a:endParaRPr lang="fr-FR" dirty="0"/>
          </a:p>
        </p:txBody>
      </p:sp>
      <p:sp>
        <p:nvSpPr>
          <p:cNvPr id="13"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4" name="Espace réservé du contenu 1"/>
          <p:cNvSpPr txBox="1">
            <a:spLocks/>
          </p:cNvSpPr>
          <p:nvPr/>
        </p:nvSpPr>
        <p:spPr bwMode="blackGray">
          <a:xfrm>
            <a:off x="971600" y="1203598"/>
            <a:ext cx="7200800"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fr-FR" altLang="fr-FR" sz="1400" dirty="0">
                <a:solidFill>
                  <a:srgbClr val="34495E"/>
                </a:solidFill>
              </a:rPr>
              <a:t>L</a:t>
            </a:r>
            <a:r>
              <a:rPr lang="fr-FR" altLang="fr-FR" sz="1400" dirty="0">
                <a:solidFill>
                  <a:schemeClr val="tx1">
                    <a:lumMod val="95000"/>
                    <a:lumOff val="5000"/>
                  </a:schemeClr>
                </a:solidFill>
              </a:rPr>
              <a:t>a balise </a:t>
            </a:r>
            <a:r>
              <a:rPr lang="fr-FR" altLang="fr-FR" sz="1400" b="1" dirty="0" err="1">
                <a:solidFill>
                  <a:schemeClr val="tx1">
                    <a:lumMod val="95000"/>
                    <a:lumOff val="5000"/>
                  </a:schemeClr>
                </a:solidFill>
              </a:rPr>
              <a:t>Moutache</a:t>
            </a:r>
            <a:r>
              <a:rPr lang="fr-FR" altLang="fr-FR" sz="1400" dirty="0">
                <a:solidFill>
                  <a:schemeClr val="tx1">
                    <a:lumMod val="95000"/>
                    <a:lumOff val="5000"/>
                  </a:schemeClr>
                </a:solidFill>
              </a:rPr>
              <a:t> sera remplacée par la valeur de la propriété </a:t>
            </a:r>
            <a:r>
              <a:rPr lang="fr-FR" altLang="fr-FR" sz="1400" b="1" dirty="0" err="1">
                <a:solidFill>
                  <a:schemeClr val="tx1">
                    <a:lumMod val="95000"/>
                    <a:lumOff val="5000"/>
                  </a:schemeClr>
                </a:solidFill>
              </a:rPr>
              <a:t>msg</a:t>
            </a:r>
            <a:r>
              <a:rPr lang="fr-FR" altLang="fr-FR" sz="1400" dirty="0">
                <a:solidFill>
                  <a:schemeClr val="tx1">
                    <a:lumMod val="95000"/>
                    <a:lumOff val="5000"/>
                  </a:schemeClr>
                </a:solidFill>
              </a:rPr>
              <a:t> de l’objet </a:t>
            </a:r>
            <a:r>
              <a:rPr lang="fr-FR" altLang="fr-FR" sz="1400" b="1" dirty="0">
                <a:solidFill>
                  <a:schemeClr val="tx1">
                    <a:lumMod val="95000"/>
                    <a:lumOff val="5000"/>
                  </a:schemeClr>
                </a:solidFill>
              </a:rPr>
              <a:t>data </a:t>
            </a:r>
            <a:r>
              <a:rPr lang="fr-FR" altLang="fr-FR" sz="1400" dirty="0">
                <a:solidFill>
                  <a:schemeClr val="tx1">
                    <a:lumMod val="95000"/>
                    <a:lumOff val="5000"/>
                  </a:schemeClr>
                </a:solidFill>
              </a:rPr>
              <a:t>correspondant. Elle sera également mise à jour à chaque fois que la propriété </a:t>
            </a:r>
            <a:r>
              <a:rPr lang="fr-FR" altLang="fr-FR" sz="1400" dirty="0" err="1">
                <a:solidFill>
                  <a:schemeClr val="tx1">
                    <a:lumMod val="95000"/>
                    <a:lumOff val="5000"/>
                  </a:schemeClr>
                </a:solidFill>
              </a:rPr>
              <a:t>msg</a:t>
            </a:r>
            <a:r>
              <a:rPr lang="fr-FR" altLang="fr-FR" sz="1400" dirty="0">
                <a:solidFill>
                  <a:schemeClr val="tx1">
                    <a:lumMod val="95000"/>
                    <a:lumOff val="5000"/>
                  </a:schemeClr>
                </a:solidFill>
              </a:rPr>
              <a:t> de l’objet data changera. </a:t>
            </a:r>
          </a:p>
          <a:p>
            <a:pPr marL="0" indent="0">
              <a:buNone/>
            </a:pPr>
            <a:r>
              <a:rPr lang="fr-FR" sz="1400" dirty="0">
                <a:solidFill>
                  <a:schemeClr val="tx1">
                    <a:lumMod val="95000"/>
                    <a:lumOff val="5000"/>
                  </a:schemeClr>
                </a:solidFill>
              </a:rPr>
              <a:t>Vous pouvez également réaliser des interpolations à usage unique (qui ne se mettront pas à jour lors de la modification des données) en utilisant la </a:t>
            </a:r>
            <a:r>
              <a:rPr lang="fr-FR" sz="1400" b="1" dirty="0">
                <a:solidFill>
                  <a:schemeClr val="tx1">
                    <a:lumMod val="95000"/>
                    <a:lumOff val="5000"/>
                  </a:schemeClr>
                </a:solidFill>
              </a:rPr>
              <a:t>directive v-once</a:t>
            </a:r>
            <a:r>
              <a:rPr lang="fr-FR" sz="1400" dirty="0">
                <a:solidFill>
                  <a:schemeClr val="tx1">
                    <a:lumMod val="95000"/>
                    <a:lumOff val="5000"/>
                  </a:schemeClr>
                </a:solidFill>
              </a:rPr>
              <a:t>, mais gardez à l’esprit que cela affectera toutes les liaisons de données présentes sur le même </a:t>
            </a:r>
            <a:r>
              <a:rPr lang="fr-FR" sz="1400" dirty="0" err="1">
                <a:solidFill>
                  <a:schemeClr val="tx1">
                    <a:lumMod val="95000"/>
                    <a:lumOff val="5000"/>
                  </a:schemeClr>
                </a:solidFill>
              </a:rPr>
              <a:t>noeud</a:t>
            </a:r>
            <a:r>
              <a:rPr lang="fr-FR" sz="1400" dirty="0">
                <a:solidFill>
                  <a:schemeClr val="tx1">
                    <a:lumMod val="95000"/>
                    <a:lumOff val="5000"/>
                  </a:schemeClr>
                </a:solidFill>
              </a:rPr>
              <a:t> :</a:t>
            </a:r>
          </a:p>
        </p:txBody>
      </p:sp>
      <p:pic>
        <p:nvPicPr>
          <p:cNvPr id="18" name="Image 17"/>
          <p:cNvPicPr>
            <a:picLocks noChangeAspect="1"/>
          </p:cNvPicPr>
          <p:nvPr/>
        </p:nvPicPr>
        <p:blipFill>
          <a:blip r:embed="rId5"/>
          <a:stretch>
            <a:fillRect/>
          </a:stretch>
        </p:blipFill>
        <p:spPr>
          <a:xfrm>
            <a:off x="2255529" y="3147814"/>
            <a:ext cx="4625741" cy="533446"/>
          </a:xfrm>
          <a:prstGeom prst="rect">
            <a:avLst/>
          </a:prstGeom>
        </p:spPr>
      </p:pic>
    </p:spTree>
    <p:extLst>
      <p:ext uri="{BB962C8B-B14F-4D97-AF65-F5344CB8AC3E}">
        <p14:creationId xmlns:p14="http://schemas.microsoft.com/office/powerpoint/2010/main" val="183504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idx="1"/>
          </p:nvPr>
        </p:nvSpPr>
        <p:spPr/>
        <p:txBody>
          <a:bodyPr/>
          <a:lstStyle/>
          <a:p>
            <a:r>
              <a:rPr lang="fr-FR" dirty="0" smtClean="0"/>
              <a:t>03</a:t>
            </a:r>
            <a:endParaRPr lang="fr-FR" dirty="0"/>
          </a:p>
        </p:txBody>
      </p:sp>
      <p:sp>
        <p:nvSpPr>
          <p:cNvPr id="6" name="Espace réservé du texte 5"/>
          <p:cNvSpPr>
            <a:spLocks noGrp="1"/>
          </p:cNvSpPr>
          <p:nvPr>
            <p:ph type="body" sz="quarter" idx="14"/>
          </p:nvPr>
        </p:nvSpPr>
        <p:spPr/>
        <p:txBody>
          <a:bodyPr/>
          <a:lstStyle/>
          <a:p>
            <a:r>
              <a:rPr lang="fr-FR" dirty="0" err="1" smtClean="0"/>
              <a:t>Vue.js</a:t>
            </a:r>
            <a:r>
              <a:rPr lang="fr-FR" dirty="0" smtClean="0"/>
              <a:t> </a:t>
            </a:r>
          </a:p>
          <a:p>
            <a:r>
              <a:rPr lang="fr-FR" dirty="0" smtClean="0"/>
              <a:t>Les directives</a:t>
            </a:r>
            <a:endParaRPr lang="fr-FR" dirty="0"/>
          </a:p>
        </p:txBody>
      </p:sp>
      <p:sp>
        <p:nvSpPr>
          <p:cNvPr id="7" name="ZoneTexte 6"/>
          <p:cNvSpPr txBox="1"/>
          <p:nvPr/>
        </p:nvSpPr>
        <p:spPr>
          <a:xfrm>
            <a:off x="1792800" y="2008800"/>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3629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a:xfrm>
            <a:off x="243900" y="153490"/>
            <a:ext cx="195566" cy="124650"/>
          </a:xfrm>
        </p:spPr>
        <p:txBody>
          <a:bodyPr/>
          <a:lstStyle/>
          <a:p>
            <a:r>
              <a:rPr lang="fr-FR" dirty="0" smtClean="0"/>
              <a:t>03.1</a:t>
            </a:r>
            <a:endParaRPr lang="fr-FR" dirty="0"/>
          </a:p>
        </p:txBody>
      </p:sp>
      <p:sp>
        <p:nvSpPr>
          <p:cNvPr id="7"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16</a:t>
            </a:fld>
            <a:endParaRPr lang="en-GB"/>
          </a:p>
        </p:txBody>
      </p:sp>
      <p:sp>
        <p:nvSpPr>
          <p:cNvPr id="8" name="Titre 4"/>
          <p:cNvSpPr>
            <a:spLocks noGrp="1"/>
          </p:cNvSpPr>
          <p:nvPr>
            <p:ph type="title"/>
          </p:nvPr>
        </p:nvSpPr>
        <p:spPr>
          <a:xfrm>
            <a:off x="244800" y="349200"/>
            <a:ext cx="8647200" cy="637200"/>
          </a:xfrm>
        </p:spPr>
        <p:txBody>
          <a:bodyPr/>
          <a:lstStyle/>
          <a:p>
            <a:r>
              <a:rPr lang="fr-FR" dirty="0"/>
              <a:t>Les </a:t>
            </a:r>
            <a:r>
              <a:rPr lang="fr-FR" dirty="0" smtClean="0"/>
              <a:t>directives</a:t>
            </a:r>
            <a:endParaRPr lang="fr-FR" dirty="0"/>
          </a:p>
        </p:txBody>
      </p:sp>
      <p:sp>
        <p:nvSpPr>
          <p:cNvPr id="9"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0" name="Espace réservé du contenu 1"/>
          <p:cNvSpPr txBox="1">
            <a:spLocks/>
          </p:cNvSpPr>
          <p:nvPr/>
        </p:nvSpPr>
        <p:spPr bwMode="blackGray">
          <a:xfrm>
            <a:off x="971600" y="1203598"/>
            <a:ext cx="7200800"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Les directives sont des attributs spéciaux avec le </a:t>
            </a:r>
            <a:r>
              <a:rPr lang="fr-FR" altLang="fr-FR" sz="1400" dirty="0" err="1">
                <a:solidFill>
                  <a:schemeClr val="tx1">
                    <a:lumMod val="95000"/>
                    <a:lumOff val="5000"/>
                  </a:schemeClr>
                </a:solidFill>
              </a:rPr>
              <a:t>prefixe</a:t>
            </a:r>
            <a:r>
              <a:rPr lang="fr-FR" altLang="fr-FR" sz="1400" dirty="0">
                <a:solidFill>
                  <a:schemeClr val="tx1">
                    <a:lumMod val="95000"/>
                    <a:lumOff val="5000"/>
                  </a:schemeClr>
                </a:solidFill>
              </a:rPr>
              <a:t> </a:t>
            </a:r>
            <a:r>
              <a:rPr lang="fr-FR" altLang="fr-FR" sz="1400" b="1" dirty="0">
                <a:solidFill>
                  <a:schemeClr val="tx1">
                    <a:lumMod val="95000"/>
                    <a:lumOff val="5000"/>
                  </a:schemeClr>
                </a:solidFill>
              </a:rPr>
              <a:t>v-</a:t>
            </a:r>
            <a:r>
              <a:rPr lang="fr-FR" altLang="fr-FR" sz="1400" dirty="0">
                <a:solidFill>
                  <a:schemeClr val="tx1">
                    <a:lumMod val="95000"/>
                    <a:lumOff val="5000"/>
                  </a:schemeClr>
                </a:solidFill>
              </a:rPr>
              <a:t>. Les valeurs attendues pour les attributs de directives sont </a:t>
            </a:r>
            <a:r>
              <a:rPr lang="fr-FR" altLang="fr-FR" sz="1400" b="1" dirty="0">
                <a:solidFill>
                  <a:schemeClr val="tx1">
                    <a:lumMod val="95000"/>
                    <a:lumOff val="5000"/>
                  </a:schemeClr>
                </a:solidFill>
              </a:rPr>
              <a:t>une unique expression JavaScript</a:t>
            </a:r>
            <a:r>
              <a:rPr lang="fr-FR" altLang="fr-FR" sz="1400" dirty="0">
                <a:solidFill>
                  <a:schemeClr val="tx1">
                    <a:lumMod val="95000"/>
                    <a:lumOff val="5000"/>
                  </a:schemeClr>
                </a:solidFill>
              </a:rPr>
              <a:t> </a:t>
            </a: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Le travail d’une directive est d’appliquer </a:t>
            </a:r>
            <a:r>
              <a:rPr lang="fr-FR" altLang="fr-FR" sz="1400" dirty="0" err="1">
                <a:solidFill>
                  <a:schemeClr val="tx1">
                    <a:lumMod val="95000"/>
                    <a:lumOff val="5000"/>
                  </a:schemeClr>
                </a:solidFill>
              </a:rPr>
              <a:t>réactivement</a:t>
            </a:r>
            <a:r>
              <a:rPr lang="fr-FR" altLang="fr-FR" sz="1400" dirty="0">
                <a:solidFill>
                  <a:schemeClr val="tx1">
                    <a:lumMod val="95000"/>
                    <a:lumOff val="5000"/>
                  </a:schemeClr>
                </a:solidFill>
              </a:rPr>
              <a:t> des effets secondaires au DOM quand la valeur de son expression change.  </a:t>
            </a: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Ici, la directive </a:t>
            </a:r>
            <a:r>
              <a:rPr lang="fr-FR" altLang="fr-FR" sz="1400" b="1" dirty="0" err="1">
                <a:solidFill>
                  <a:schemeClr val="tx1">
                    <a:lumMod val="95000"/>
                    <a:lumOff val="5000"/>
                  </a:schemeClr>
                </a:solidFill>
              </a:rPr>
              <a:t>v-if</a:t>
            </a:r>
            <a:r>
              <a:rPr lang="fr-FR" altLang="fr-FR" sz="1400" dirty="0">
                <a:solidFill>
                  <a:schemeClr val="tx1">
                    <a:lumMod val="95000"/>
                    <a:lumOff val="5000"/>
                  </a:schemeClr>
                </a:solidFill>
              </a:rPr>
              <a:t> retirerait / insérerait l’</a:t>
            </a:r>
            <a:r>
              <a:rPr lang="fr-FR" altLang="fr-FR" sz="1400" dirty="0" err="1">
                <a:solidFill>
                  <a:schemeClr val="tx1">
                    <a:lumMod val="95000"/>
                    <a:lumOff val="5000"/>
                  </a:schemeClr>
                </a:solidFill>
              </a:rPr>
              <a:t>élement</a:t>
            </a:r>
            <a:r>
              <a:rPr lang="fr-FR" altLang="fr-FR" sz="1400" dirty="0">
                <a:solidFill>
                  <a:schemeClr val="tx1">
                    <a:lumMod val="95000"/>
                    <a:lumOff val="5000"/>
                  </a:schemeClr>
                </a:solidFill>
              </a:rPr>
              <a:t> </a:t>
            </a:r>
            <a:r>
              <a:rPr lang="fr-FR" altLang="fr-FR" sz="1400" b="1" dirty="0">
                <a:solidFill>
                  <a:schemeClr val="tx1">
                    <a:lumMod val="95000"/>
                    <a:lumOff val="5000"/>
                  </a:schemeClr>
                </a:solidFill>
              </a:rPr>
              <a:t>&lt;p&gt;</a:t>
            </a:r>
            <a:r>
              <a:rPr lang="fr-FR" altLang="fr-FR" sz="1400" dirty="0">
                <a:solidFill>
                  <a:schemeClr val="tx1">
                    <a:lumMod val="95000"/>
                    <a:lumOff val="5000"/>
                  </a:schemeClr>
                </a:solidFill>
              </a:rPr>
              <a:t> selon que l’expression </a:t>
            </a:r>
            <a:r>
              <a:rPr lang="fr-FR" altLang="fr-FR" sz="1400" b="1" dirty="0" err="1">
                <a:solidFill>
                  <a:schemeClr val="tx1">
                    <a:lumMod val="95000"/>
                    <a:lumOff val="5000"/>
                  </a:schemeClr>
                </a:solidFill>
              </a:rPr>
              <a:t>seen</a:t>
            </a:r>
            <a:r>
              <a:rPr lang="fr-FR" altLang="fr-FR" sz="1400" dirty="0">
                <a:solidFill>
                  <a:schemeClr val="tx1">
                    <a:lumMod val="95000"/>
                    <a:lumOff val="5000"/>
                  </a:schemeClr>
                </a:solidFill>
              </a:rPr>
              <a:t> soit considérée comme fausse / vraie</a:t>
            </a:r>
            <a:r>
              <a:rPr lang="fr-FR" altLang="fr-FR" sz="1400" dirty="0">
                <a:solidFill>
                  <a:srgbClr val="34495E"/>
                </a:solidFill>
              </a:rPr>
              <a:t>.</a:t>
            </a:r>
            <a:r>
              <a:rPr lang="fr-FR" altLang="fr-FR" sz="1400" dirty="0">
                <a:solidFill>
                  <a:schemeClr val="tx1"/>
                </a:solidFill>
              </a:rPr>
              <a:t> </a:t>
            </a: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p:txBody>
      </p:sp>
      <p:pic>
        <p:nvPicPr>
          <p:cNvPr id="13" name="Image 12"/>
          <p:cNvPicPr>
            <a:picLocks noChangeAspect="1"/>
          </p:cNvPicPr>
          <p:nvPr/>
        </p:nvPicPr>
        <p:blipFill>
          <a:blip r:embed="rId5"/>
          <a:stretch>
            <a:fillRect/>
          </a:stretch>
        </p:blipFill>
        <p:spPr>
          <a:xfrm>
            <a:off x="2275343" y="2715766"/>
            <a:ext cx="4586113" cy="624146"/>
          </a:xfrm>
          <a:prstGeom prst="rect">
            <a:avLst/>
          </a:prstGeom>
        </p:spPr>
      </p:pic>
    </p:spTree>
    <p:extLst>
      <p:ext uri="{BB962C8B-B14F-4D97-AF65-F5344CB8AC3E}">
        <p14:creationId xmlns:p14="http://schemas.microsoft.com/office/powerpoint/2010/main" val="56270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1"/>
            <a:r>
              <a:rPr lang="fr-FR" b="1" dirty="0">
                <a:solidFill>
                  <a:schemeClr val="tx1">
                    <a:lumMod val="95000"/>
                    <a:lumOff val="5000"/>
                  </a:schemeClr>
                </a:solidFill>
              </a:rPr>
              <a:t>v-</a:t>
            </a:r>
            <a:r>
              <a:rPr lang="fr-FR" b="1" dirty="0" err="1">
                <a:solidFill>
                  <a:schemeClr val="tx1">
                    <a:lumMod val="95000"/>
                    <a:lumOff val="5000"/>
                  </a:schemeClr>
                </a:solidFill>
              </a:rPr>
              <a:t>text</a:t>
            </a:r>
            <a:r>
              <a:rPr lang="fr-FR" dirty="0">
                <a:solidFill>
                  <a:schemeClr val="tx1">
                    <a:lumMod val="95000"/>
                    <a:lumOff val="5000"/>
                  </a:schemeClr>
                </a:solidFill>
              </a:rPr>
              <a:t> : modifie le contenu </a:t>
            </a:r>
            <a:r>
              <a:rPr lang="fr-FR" dirty="0" smtClean="0">
                <a:solidFill>
                  <a:schemeClr val="tx1">
                    <a:lumMod val="95000"/>
                    <a:lumOff val="5000"/>
                  </a:schemeClr>
                </a:solidFill>
              </a:rPr>
              <a:t>texte,</a:t>
            </a:r>
            <a:endParaRPr lang="fr-FR" b="1" dirty="0" smtClean="0"/>
          </a:p>
          <a:p>
            <a:pPr lvl="1"/>
            <a:r>
              <a:rPr lang="fr-FR" b="1" dirty="0" smtClean="0"/>
              <a:t>v-html</a:t>
            </a:r>
            <a:r>
              <a:rPr lang="fr-FR" b="1" dirty="0"/>
              <a:t> :</a:t>
            </a:r>
            <a:r>
              <a:rPr lang="fr-FR" dirty="0"/>
              <a:t> modifie le contenu </a:t>
            </a:r>
            <a:r>
              <a:rPr lang="fr-FR" dirty="0" smtClean="0"/>
              <a:t>html,</a:t>
            </a:r>
            <a:endParaRPr lang="fr-FR" dirty="0"/>
          </a:p>
          <a:p>
            <a:pPr lvl="1"/>
            <a:r>
              <a:rPr lang="fr-FR" b="1" dirty="0" err="1"/>
              <a:t>v-if</a:t>
            </a:r>
            <a:r>
              <a:rPr lang="fr-FR" b="1" dirty="0"/>
              <a:t> :</a:t>
            </a:r>
            <a:r>
              <a:rPr lang="fr-FR" dirty="0"/>
              <a:t> fait apparaître ou disparaître un élément selon une valeur </a:t>
            </a:r>
            <a:r>
              <a:rPr lang="fr-FR" dirty="0" smtClean="0"/>
              <a:t>booléenne,</a:t>
            </a:r>
            <a:endParaRPr lang="fr-FR" dirty="0"/>
          </a:p>
          <a:p>
            <a:pPr lvl="1"/>
            <a:r>
              <a:rPr lang="fr-FR" b="1" dirty="0"/>
              <a:t>v-show:</a:t>
            </a:r>
            <a:r>
              <a:rPr lang="fr-FR" dirty="0"/>
              <a:t> permet de masquer ou faire apparaître un </a:t>
            </a:r>
            <a:r>
              <a:rPr lang="fr-FR" dirty="0" smtClean="0"/>
              <a:t>élément,</a:t>
            </a:r>
            <a:endParaRPr lang="fr-FR" dirty="0"/>
          </a:p>
          <a:p>
            <a:pPr lvl="1"/>
            <a:r>
              <a:rPr lang="fr-FR" b="1" dirty="0"/>
              <a:t>v-</a:t>
            </a:r>
            <a:r>
              <a:rPr lang="fr-FR" b="1" dirty="0" err="1"/>
              <a:t>else</a:t>
            </a:r>
            <a:r>
              <a:rPr lang="fr-FR" b="1" dirty="0"/>
              <a:t> :</a:t>
            </a:r>
            <a:r>
              <a:rPr lang="fr-FR" dirty="0"/>
              <a:t> à utiliser avec</a:t>
            </a:r>
            <a:r>
              <a:rPr lang="fr-FR" b="1" dirty="0"/>
              <a:t> </a:t>
            </a:r>
            <a:r>
              <a:rPr lang="fr-FR" b="1" dirty="0" err="1"/>
              <a:t>v-if</a:t>
            </a:r>
            <a:r>
              <a:rPr lang="fr-FR" dirty="0"/>
              <a:t> et </a:t>
            </a:r>
            <a:r>
              <a:rPr lang="fr-FR" b="1" dirty="0" smtClean="0"/>
              <a:t>v-show,</a:t>
            </a:r>
            <a:endParaRPr lang="fr-FR" b="1" dirty="0"/>
          </a:p>
          <a:p>
            <a:pPr lvl="1"/>
            <a:r>
              <a:rPr lang="fr-FR" b="1" dirty="0" err="1"/>
              <a:t>v-on</a:t>
            </a:r>
            <a:r>
              <a:rPr lang="fr-FR" b="1" dirty="0"/>
              <a:t> : </a:t>
            </a:r>
            <a:r>
              <a:rPr lang="fr-FR" dirty="0"/>
              <a:t>permet de mettre en place un </a:t>
            </a:r>
            <a:r>
              <a:rPr lang="fr-FR" dirty="0" smtClean="0"/>
              <a:t>événement,</a:t>
            </a:r>
            <a:endParaRPr lang="fr-FR" dirty="0"/>
          </a:p>
          <a:p>
            <a:pPr lvl="1"/>
            <a:r>
              <a:rPr lang="fr-FR" b="1" dirty="0"/>
              <a:t>v-</a:t>
            </a:r>
            <a:r>
              <a:rPr lang="fr-FR" b="1" dirty="0" err="1"/>
              <a:t>bind</a:t>
            </a:r>
            <a:r>
              <a:rPr lang="fr-FR" b="1" dirty="0"/>
              <a:t> :</a:t>
            </a:r>
            <a:r>
              <a:rPr lang="fr-FR" dirty="0"/>
              <a:t> permet de créer une </a:t>
            </a:r>
            <a:r>
              <a:rPr lang="fr-FR" dirty="0" smtClean="0"/>
              <a:t>liaison,</a:t>
            </a:r>
            <a:endParaRPr lang="fr-FR" dirty="0"/>
          </a:p>
          <a:p>
            <a:pPr lvl="1"/>
            <a:r>
              <a:rPr lang="fr-FR" b="1" dirty="0"/>
              <a:t>v-model :</a:t>
            </a:r>
            <a:r>
              <a:rPr lang="fr-FR" dirty="0"/>
              <a:t> permet de lier la valeur d’un contrôle de </a:t>
            </a:r>
            <a:r>
              <a:rPr lang="fr-FR" dirty="0" smtClean="0"/>
              <a:t>formulaire,</a:t>
            </a:r>
            <a:endParaRPr lang="fr-FR" dirty="0"/>
          </a:p>
          <a:p>
            <a:pPr lvl="1"/>
            <a:r>
              <a:rPr lang="fr-FR" b="1" dirty="0"/>
              <a:t>v-for :</a:t>
            </a:r>
            <a:r>
              <a:rPr lang="fr-FR" dirty="0"/>
              <a:t> crée un objet </a:t>
            </a:r>
            <a:r>
              <a:rPr lang="fr-FR" dirty="0" err="1"/>
              <a:t>vue.js</a:t>
            </a:r>
            <a:r>
              <a:rPr lang="fr-FR" dirty="0"/>
              <a:t> pour chaque élément se trouvant dans un tableau ou un </a:t>
            </a:r>
            <a:r>
              <a:rPr lang="fr-FR" dirty="0" smtClean="0"/>
              <a:t>objet,</a:t>
            </a:r>
            <a:endParaRPr lang="fr-FR" dirty="0"/>
          </a:p>
          <a:p>
            <a:pPr lvl="1"/>
            <a:r>
              <a:rPr lang="fr-FR" b="1" dirty="0"/>
              <a:t>v-transition : </a:t>
            </a:r>
            <a:r>
              <a:rPr lang="fr-FR" dirty="0"/>
              <a:t>applique une </a:t>
            </a:r>
            <a:r>
              <a:rPr lang="fr-FR" dirty="0" smtClean="0"/>
              <a:t>transition,</a:t>
            </a:r>
            <a:endParaRPr lang="fr-FR" dirty="0"/>
          </a:p>
          <a:p>
            <a:pPr lvl="1"/>
            <a:r>
              <a:rPr lang="fr-FR" b="1" dirty="0"/>
              <a:t>v-</a:t>
            </a:r>
            <a:r>
              <a:rPr lang="fr-FR" b="1" dirty="0" err="1"/>
              <a:t>ref</a:t>
            </a:r>
            <a:r>
              <a:rPr lang="fr-FR" b="1" dirty="0"/>
              <a:t> :</a:t>
            </a:r>
            <a:r>
              <a:rPr lang="fr-FR" dirty="0"/>
              <a:t> crée une référence d’un composant enfant pour son </a:t>
            </a:r>
            <a:r>
              <a:rPr lang="fr-FR" dirty="0" smtClean="0"/>
              <a:t>parent,</a:t>
            </a:r>
            <a:endParaRPr lang="fr-FR" dirty="0"/>
          </a:p>
          <a:p>
            <a:pPr lvl="1"/>
            <a:r>
              <a:rPr lang="fr-FR" b="1" dirty="0" err="1"/>
              <a:t>v-el</a:t>
            </a:r>
            <a:r>
              <a:rPr lang="fr-FR" b="1" dirty="0"/>
              <a:t> : </a:t>
            </a:r>
            <a:r>
              <a:rPr lang="fr-FR" dirty="0"/>
              <a:t>crée une référence d’un élément du </a:t>
            </a:r>
            <a:r>
              <a:rPr lang="fr-FR" dirty="0" smtClean="0"/>
              <a:t>DOM.</a:t>
            </a:r>
            <a:endParaRPr lang="fr-FR" dirty="0"/>
          </a:p>
          <a:p>
            <a:pPr lvl="1"/>
            <a:endParaRPr lang="fr-FR" dirty="0"/>
          </a:p>
        </p:txBody>
      </p:sp>
      <p:sp>
        <p:nvSpPr>
          <p:cNvPr id="3" name="Espace réservé du texte 2"/>
          <p:cNvSpPr>
            <a:spLocks noGrp="1"/>
          </p:cNvSpPr>
          <p:nvPr>
            <p:ph type="body" sz="quarter" idx="13"/>
          </p:nvPr>
        </p:nvSpPr>
        <p:spPr>
          <a:xfrm>
            <a:off x="243900" y="153490"/>
            <a:ext cx="195566" cy="124650"/>
          </a:xfrm>
        </p:spPr>
        <p:txBody>
          <a:bodyPr/>
          <a:lstStyle/>
          <a:p>
            <a:r>
              <a:rPr lang="fr-FR" dirty="0" smtClean="0"/>
              <a:t>03.2</a:t>
            </a:r>
            <a:endParaRPr lang="fr-FR" dirty="0"/>
          </a:p>
        </p:txBody>
      </p:sp>
      <p:sp>
        <p:nvSpPr>
          <p:cNvPr id="4" name="Espace réservé du numéro de diapositive 3"/>
          <p:cNvSpPr>
            <a:spLocks noGrp="1"/>
          </p:cNvSpPr>
          <p:nvPr>
            <p:ph type="sldNum" sz="quarter" idx="15"/>
          </p:nvPr>
        </p:nvSpPr>
        <p:spPr/>
        <p:txBody>
          <a:bodyPr/>
          <a:lstStyle/>
          <a:p>
            <a:fld id="{B6CBC9F8-C3DB-428A-A32C-EF1197444D30}" type="slidenum">
              <a:rPr lang="en-GB" smtClean="0"/>
              <a:pPr/>
              <a:t>17</a:t>
            </a:fld>
            <a:endParaRPr lang="en-GB"/>
          </a:p>
        </p:txBody>
      </p:sp>
      <p:sp>
        <p:nvSpPr>
          <p:cNvPr id="5" name="Titre 4"/>
          <p:cNvSpPr>
            <a:spLocks noGrp="1"/>
          </p:cNvSpPr>
          <p:nvPr>
            <p:ph type="title"/>
          </p:nvPr>
        </p:nvSpPr>
        <p:spPr/>
        <p:txBody>
          <a:bodyPr/>
          <a:lstStyle/>
          <a:p>
            <a:r>
              <a:rPr lang="fr-FR" dirty="0"/>
              <a:t>Les directives prédéfinies </a:t>
            </a:r>
          </a:p>
        </p:txBody>
      </p:sp>
      <p:sp>
        <p:nvSpPr>
          <p:cNvPr id="6" name="Espace réservé de la date 5"/>
          <p:cNvSpPr>
            <a:spLocks noGrp="1"/>
          </p:cNvSpPr>
          <p:nvPr>
            <p:ph type="dt" sz="half" idx="16"/>
          </p:nvPr>
        </p:nvSpPr>
        <p:spPr/>
        <p:txBody>
          <a:bodyPr/>
          <a:lstStyle/>
          <a:p>
            <a:pPr>
              <a:tabLst>
                <a:tab pos="693738" algn="l"/>
              </a:tabLst>
            </a:pPr>
            <a:fld id="{81D29DF8-6055-40A4-9B7B-06D9F267C240}" type="datetime1">
              <a:rPr lang="en-GB" smtClean="0"/>
              <a:t>28/06/2017</a:t>
            </a:fld>
            <a:r>
              <a:rPr lang="en-GB" smtClean="0"/>
              <a:t>	© Valtech</a:t>
            </a:r>
            <a:endParaRPr lang="en-GB"/>
          </a:p>
        </p:txBody>
      </p:sp>
    </p:spTree>
    <p:extLst>
      <p:ext uri="{BB962C8B-B14F-4D97-AF65-F5344CB8AC3E}">
        <p14:creationId xmlns:p14="http://schemas.microsoft.com/office/powerpoint/2010/main" val="192944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a:xfrm>
            <a:off x="243900" y="153490"/>
            <a:ext cx="195566" cy="124650"/>
          </a:xfrm>
        </p:spPr>
        <p:txBody>
          <a:bodyPr/>
          <a:lstStyle/>
          <a:p>
            <a:r>
              <a:rPr lang="fr-FR" dirty="0" smtClean="0"/>
              <a:t>03.3</a:t>
            </a:r>
            <a:endParaRPr lang="fr-FR" dirty="0"/>
          </a:p>
        </p:txBody>
      </p:sp>
      <p:sp>
        <p:nvSpPr>
          <p:cNvPr id="7"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18</a:t>
            </a:fld>
            <a:endParaRPr lang="en-GB"/>
          </a:p>
        </p:txBody>
      </p:sp>
      <p:sp>
        <p:nvSpPr>
          <p:cNvPr id="8" name="Titre 4"/>
          <p:cNvSpPr>
            <a:spLocks noGrp="1"/>
          </p:cNvSpPr>
          <p:nvPr>
            <p:ph type="title"/>
          </p:nvPr>
        </p:nvSpPr>
        <p:spPr>
          <a:xfrm>
            <a:off x="244800" y="349200"/>
            <a:ext cx="8647200" cy="637200"/>
          </a:xfrm>
        </p:spPr>
        <p:txBody>
          <a:bodyPr/>
          <a:lstStyle/>
          <a:p>
            <a:r>
              <a:rPr lang="fr-FR" dirty="0"/>
              <a:t>Les </a:t>
            </a:r>
            <a:r>
              <a:rPr lang="fr-FR" dirty="0" smtClean="0"/>
              <a:t>directives - Arguments</a:t>
            </a:r>
            <a:endParaRPr lang="fr-FR" dirty="0"/>
          </a:p>
        </p:txBody>
      </p:sp>
      <p:sp>
        <p:nvSpPr>
          <p:cNvPr id="9"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0" name="Espace réservé du contenu 1"/>
          <p:cNvSpPr txBox="1">
            <a:spLocks/>
          </p:cNvSpPr>
          <p:nvPr/>
        </p:nvSpPr>
        <p:spPr bwMode="blackGray">
          <a:xfrm>
            <a:off x="971600" y="1203598"/>
            <a:ext cx="7200800"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Certaines directives peuvent prendre un “argument”, indiqué par un deux-points après le nom de la directive. Par exemple, la directive </a:t>
            </a:r>
            <a:r>
              <a:rPr lang="fr-FR" altLang="fr-FR" sz="1400" b="1" dirty="0">
                <a:solidFill>
                  <a:schemeClr val="tx1">
                    <a:lumMod val="95000"/>
                    <a:lumOff val="5000"/>
                  </a:schemeClr>
                </a:solidFill>
              </a:rPr>
              <a:t>v-</a:t>
            </a:r>
            <a:r>
              <a:rPr lang="fr-FR" altLang="fr-FR" sz="1400" b="1" dirty="0" err="1">
                <a:solidFill>
                  <a:schemeClr val="tx1">
                    <a:lumMod val="95000"/>
                    <a:lumOff val="5000"/>
                  </a:schemeClr>
                </a:solidFill>
              </a:rPr>
              <a:t>bind</a:t>
            </a:r>
            <a:r>
              <a:rPr lang="fr-FR" altLang="fr-FR" sz="1400" dirty="0">
                <a:solidFill>
                  <a:schemeClr val="tx1">
                    <a:lumMod val="95000"/>
                    <a:lumOff val="5000"/>
                  </a:schemeClr>
                </a:solidFill>
              </a:rPr>
              <a:t> est utilisée pour mettre à jour </a:t>
            </a:r>
            <a:r>
              <a:rPr lang="fr-FR" altLang="fr-FR" sz="1400" dirty="0" err="1">
                <a:solidFill>
                  <a:schemeClr val="tx1">
                    <a:lumMod val="95000"/>
                    <a:lumOff val="5000"/>
                  </a:schemeClr>
                </a:solidFill>
              </a:rPr>
              <a:t>réactivement</a:t>
            </a:r>
            <a:r>
              <a:rPr lang="fr-FR" altLang="fr-FR" sz="1400" dirty="0">
                <a:solidFill>
                  <a:schemeClr val="tx1">
                    <a:lumMod val="95000"/>
                    <a:lumOff val="5000"/>
                  </a:schemeClr>
                </a:solidFill>
              </a:rPr>
              <a:t> un attribut HTML : </a:t>
            </a: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Ici</a:t>
            </a:r>
            <a:r>
              <a:rPr lang="fr-FR" altLang="fr-FR" sz="1400" b="1" dirty="0">
                <a:solidFill>
                  <a:schemeClr val="tx1">
                    <a:lumMod val="95000"/>
                    <a:lumOff val="5000"/>
                  </a:schemeClr>
                </a:solidFill>
              </a:rPr>
              <a:t> </a:t>
            </a:r>
            <a:r>
              <a:rPr lang="fr-FR" altLang="fr-FR" sz="1400" b="1" dirty="0" err="1">
                <a:solidFill>
                  <a:schemeClr val="tx1">
                    <a:lumMod val="95000"/>
                    <a:lumOff val="5000"/>
                  </a:schemeClr>
                </a:solidFill>
              </a:rPr>
              <a:t>href</a:t>
            </a:r>
            <a:r>
              <a:rPr lang="fr-FR" altLang="fr-FR" sz="1400" dirty="0">
                <a:solidFill>
                  <a:schemeClr val="tx1">
                    <a:lumMod val="95000"/>
                    <a:lumOff val="5000"/>
                  </a:schemeClr>
                </a:solidFill>
              </a:rPr>
              <a:t> est un argument, qui dit à la directive </a:t>
            </a:r>
            <a:r>
              <a:rPr lang="fr-FR" altLang="fr-FR" sz="1400" b="1" dirty="0">
                <a:solidFill>
                  <a:schemeClr val="tx1">
                    <a:lumMod val="95000"/>
                    <a:lumOff val="5000"/>
                  </a:schemeClr>
                </a:solidFill>
              </a:rPr>
              <a:t>v-</a:t>
            </a:r>
            <a:r>
              <a:rPr lang="fr-FR" altLang="fr-FR" sz="1400" b="1" dirty="0" err="1">
                <a:solidFill>
                  <a:schemeClr val="tx1">
                    <a:lumMod val="95000"/>
                    <a:lumOff val="5000"/>
                  </a:schemeClr>
                </a:solidFill>
              </a:rPr>
              <a:t>bind</a:t>
            </a:r>
            <a:r>
              <a:rPr lang="fr-FR" altLang="fr-FR" sz="1400" dirty="0">
                <a:solidFill>
                  <a:schemeClr val="tx1">
                    <a:lumMod val="95000"/>
                    <a:lumOff val="5000"/>
                  </a:schemeClr>
                </a:solidFill>
              </a:rPr>
              <a:t> de lier l’attribut </a:t>
            </a:r>
            <a:r>
              <a:rPr lang="fr-FR" altLang="fr-FR" sz="1400" b="1" dirty="0" err="1">
                <a:solidFill>
                  <a:schemeClr val="tx1">
                    <a:lumMod val="95000"/>
                    <a:lumOff val="5000"/>
                  </a:schemeClr>
                </a:solidFill>
              </a:rPr>
              <a:t>href</a:t>
            </a:r>
            <a:r>
              <a:rPr lang="fr-FR" altLang="fr-FR" sz="1400" dirty="0">
                <a:solidFill>
                  <a:schemeClr val="tx1">
                    <a:lumMod val="95000"/>
                    <a:lumOff val="5000"/>
                  </a:schemeClr>
                </a:solidFill>
              </a:rPr>
              <a:t> de l’élément à la valeur de l’expression </a:t>
            </a:r>
            <a:r>
              <a:rPr lang="fr-FR" altLang="fr-FR" sz="1400" b="1" dirty="0">
                <a:solidFill>
                  <a:schemeClr val="tx1">
                    <a:lumMod val="95000"/>
                    <a:lumOff val="5000"/>
                  </a:schemeClr>
                </a:solidFill>
              </a:rPr>
              <a:t>url</a:t>
            </a:r>
            <a:r>
              <a:rPr lang="fr-FR" altLang="fr-FR" sz="1400" dirty="0">
                <a:solidFill>
                  <a:schemeClr val="tx1">
                    <a:lumMod val="95000"/>
                    <a:lumOff val="5000"/>
                  </a:schemeClr>
                </a:solidFill>
              </a:rPr>
              <a:t>. Un autre exemple est l’argument </a:t>
            </a:r>
            <a:r>
              <a:rPr lang="fr-FR" altLang="fr-FR" sz="1400" b="1" dirty="0" err="1">
                <a:solidFill>
                  <a:schemeClr val="tx1">
                    <a:lumMod val="95000"/>
                    <a:lumOff val="5000"/>
                  </a:schemeClr>
                </a:solidFill>
              </a:rPr>
              <a:t>v-on</a:t>
            </a:r>
            <a:r>
              <a:rPr lang="fr-FR" altLang="fr-FR" sz="1400" dirty="0">
                <a:solidFill>
                  <a:schemeClr val="tx1">
                    <a:lumMod val="95000"/>
                    <a:lumOff val="5000"/>
                  </a:schemeClr>
                </a:solidFill>
              </a:rPr>
              <a:t> qui écoute les évènements du DOM. Mais que nous verrons plus loin dans la gestion des évènements.</a:t>
            </a:r>
            <a:endParaRPr lang="fr-FR" altLang="fr-FR" sz="1400" b="1" dirty="0">
              <a:solidFill>
                <a:schemeClr val="tx1">
                  <a:lumMod val="95000"/>
                  <a:lumOff val="5000"/>
                </a:schemeClr>
              </a:solidFill>
            </a:endParaRPr>
          </a:p>
          <a:p>
            <a:pPr marL="0" indent="0" eaLnBrk="0" fontAlgn="base" hangingPunct="0">
              <a:lnSpc>
                <a:spcPct val="100000"/>
              </a:lnSpc>
              <a:spcBef>
                <a:spcPct val="0"/>
              </a:spcBef>
              <a:spcAft>
                <a:spcPct val="0"/>
              </a:spcAft>
              <a:buNone/>
            </a:pPr>
            <a:endParaRPr lang="fr-FR" altLang="fr-FR" sz="1400" dirty="0">
              <a:solidFill>
                <a:schemeClr val="tx1"/>
              </a:solidFill>
            </a:endParaRPr>
          </a:p>
          <a:p>
            <a:pPr marL="0" indent="0" eaLnBrk="0" fontAlgn="base" hangingPunct="0">
              <a:lnSpc>
                <a:spcPct val="100000"/>
              </a:lnSpc>
              <a:spcBef>
                <a:spcPct val="0"/>
              </a:spcBef>
              <a:spcAft>
                <a:spcPct val="0"/>
              </a:spcAft>
              <a:buNone/>
            </a:pPr>
            <a:endParaRPr lang="fr-FR" altLang="fr-FR" sz="1400" dirty="0">
              <a:solidFill>
                <a:schemeClr val="tx1"/>
              </a:solidFill>
            </a:endParaRPr>
          </a:p>
          <a:p>
            <a:pPr marL="0" lvl="0" indent="0" eaLnBrk="0" fontAlgn="base" hangingPunct="0">
              <a:lnSpc>
                <a:spcPct val="100000"/>
              </a:lnSpc>
              <a:spcBef>
                <a:spcPct val="0"/>
              </a:spcBef>
              <a:spcAft>
                <a:spcPct val="0"/>
              </a:spcAft>
              <a:buNone/>
            </a:pPr>
            <a:endParaRPr lang="fr-FR" altLang="fr-FR" sz="1400" dirty="0">
              <a:solidFill>
                <a:schemeClr val="tx1"/>
              </a:solidFill>
            </a:endParaRPr>
          </a:p>
          <a:p>
            <a:pPr marL="0" lvl="0" indent="0" eaLnBrk="0" fontAlgn="base" hangingPunct="0">
              <a:lnSpc>
                <a:spcPct val="100000"/>
              </a:lnSpc>
              <a:spcBef>
                <a:spcPct val="0"/>
              </a:spcBef>
              <a:spcAft>
                <a:spcPct val="0"/>
              </a:spcAft>
              <a:buNone/>
            </a:pPr>
            <a:endParaRPr lang="fr-FR" altLang="fr-FR" sz="1400" dirty="0">
              <a:solidFill>
                <a:schemeClr val="tx1"/>
              </a:solidFill>
            </a:endParaRPr>
          </a:p>
          <a:p>
            <a:pPr marL="0" lvl="0" indent="0" eaLnBrk="0" fontAlgn="base" hangingPunct="0">
              <a:lnSpc>
                <a:spcPct val="100000"/>
              </a:lnSpc>
              <a:spcBef>
                <a:spcPct val="0"/>
              </a:spcBef>
              <a:spcAft>
                <a:spcPct val="0"/>
              </a:spcAft>
              <a:buNone/>
            </a:pPr>
            <a:endParaRPr lang="fr-FR" altLang="fr-FR" sz="1400" dirty="0">
              <a:solidFill>
                <a:schemeClr val="tx1"/>
              </a:solidFill>
            </a:endParaRPr>
          </a:p>
          <a:p>
            <a:pPr marL="0" lvl="0" indent="0" eaLnBrk="0" fontAlgn="base" hangingPunct="0">
              <a:lnSpc>
                <a:spcPct val="100000"/>
              </a:lnSpc>
              <a:spcBef>
                <a:spcPct val="0"/>
              </a:spcBef>
              <a:spcAft>
                <a:spcPct val="0"/>
              </a:spcAft>
              <a:buNone/>
            </a:pPr>
            <a:endParaRPr lang="fr-FR" altLang="fr-FR" sz="1400" dirty="0">
              <a:solidFill>
                <a:schemeClr val="tx1"/>
              </a:solidFill>
            </a:endParaRPr>
          </a:p>
        </p:txBody>
      </p:sp>
      <p:pic>
        <p:nvPicPr>
          <p:cNvPr id="13" name="Image 12"/>
          <p:cNvPicPr>
            <a:picLocks noChangeAspect="1"/>
          </p:cNvPicPr>
          <p:nvPr/>
        </p:nvPicPr>
        <p:blipFill>
          <a:blip r:embed="rId5"/>
          <a:stretch>
            <a:fillRect/>
          </a:stretch>
        </p:blipFill>
        <p:spPr>
          <a:xfrm>
            <a:off x="2755310" y="2166021"/>
            <a:ext cx="3626180" cy="809513"/>
          </a:xfrm>
          <a:prstGeom prst="rect">
            <a:avLst/>
          </a:prstGeom>
        </p:spPr>
      </p:pic>
      <p:pic>
        <p:nvPicPr>
          <p:cNvPr id="20" name="Image 19"/>
          <p:cNvPicPr>
            <a:picLocks noChangeAspect="1"/>
          </p:cNvPicPr>
          <p:nvPr/>
        </p:nvPicPr>
        <p:blipFill>
          <a:blip r:embed="rId6"/>
          <a:stretch>
            <a:fillRect/>
          </a:stretch>
        </p:blipFill>
        <p:spPr>
          <a:xfrm>
            <a:off x="2737265" y="4086808"/>
            <a:ext cx="3662270" cy="817376"/>
          </a:xfrm>
          <a:prstGeom prst="rect">
            <a:avLst/>
          </a:prstGeom>
        </p:spPr>
      </p:pic>
    </p:spTree>
    <p:extLst>
      <p:ext uri="{BB962C8B-B14F-4D97-AF65-F5344CB8AC3E}">
        <p14:creationId xmlns:p14="http://schemas.microsoft.com/office/powerpoint/2010/main" val="235253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683568" y="1357459"/>
            <a:ext cx="7776864" cy="3237164"/>
          </a:xfrm>
        </p:spPr>
        <p:txBody>
          <a:bodyPr/>
          <a:lstStyle/>
          <a:p>
            <a:pPr lvl="1"/>
            <a:r>
              <a:rPr lang="fr-FR" dirty="0"/>
              <a:t>Les modificateurs sont des suffixes spéciaux indiqués par un point, qui indique qu’une directive devrait être liée d’une manière spécifique. Par exemple, le modificateur </a:t>
            </a:r>
            <a:r>
              <a:rPr lang="fr-FR" b="1" dirty="0"/>
              <a:t>.</a:t>
            </a:r>
            <a:r>
              <a:rPr lang="fr-FR" b="1" dirty="0" err="1"/>
              <a:t>prevent</a:t>
            </a:r>
            <a:r>
              <a:rPr lang="fr-FR" dirty="0"/>
              <a:t> dit à la directive  </a:t>
            </a:r>
            <a:r>
              <a:rPr lang="fr-FR" b="1" dirty="0" err="1"/>
              <a:t>v-on</a:t>
            </a:r>
            <a:r>
              <a:rPr lang="fr-FR" dirty="0"/>
              <a:t> d’appeler </a:t>
            </a:r>
            <a:r>
              <a:rPr lang="fr-FR" b="1" dirty="0" err="1"/>
              <a:t>event.preventDefault</a:t>
            </a:r>
            <a:r>
              <a:rPr lang="fr-FR" b="1" dirty="0"/>
              <a:t>()</a:t>
            </a:r>
            <a:r>
              <a:rPr lang="fr-FR" dirty="0"/>
              <a:t> lorsque l’évènement survient. </a:t>
            </a:r>
          </a:p>
          <a:p>
            <a:endParaRPr lang="fr-FR" dirty="0"/>
          </a:p>
          <a:p>
            <a:endParaRPr lang="fr-FR" dirty="0"/>
          </a:p>
          <a:p>
            <a:endParaRPr lang="fr-FR" dirty="0"/>
          </a:p>
          <a:p>
            <a:pPr lvl="1"/>
            <a:r>
              <a:rPr lang="fr-FR" dirty="0"/>
              <a:t>Voici d’autres exemples de modificateurs: </a:t>
            </a:r>
            <a:endParaRPr lang="fr-FR" dirty="0" smtClean="0"/>
          </a:p>
          <a:p>
            <a:pPr lvl="2"/>
            <a:r>
              <a:rPr lang="fr-FR" dirty="0" smtClean="0"/>
              <a:t>.</a:t>
            </a:r>
            <a:r>
              <a:rPr lang="fr-FR" dirty="0"/>
              <a:t>stop, </a:t>
            </a:r>
            <a:endParaRPr lang="fr-FR" dirty="0" smtClean="0"/>
          </a:p>
          <a:p>
            <a:pPr lvl="2"/>
            <a:r>
              <a:rPr lang="fr-FR" dirty="0" smtClean="0"/>
              <a:t>.</a:t>
            </a:r>
            <a:r>
              <a:rPr lang="fr-FR" dirty="0"/>
              <a:t>self, </a:t>
            </a:r>
            <a:endParaRPr lang="fr-FR" dirty="0" smtClean="0"/>
          </a:p>
          <a:p>
            <a:pPr lvl="2"/>
            <a:r>
              <a:rPr lang="fr-FR" dirty="0" smtClean="0"/>
              <a:t>.</a:t>
            </a:r>
            <a:r>
              <a:rPr lang="fr-FR" dirty="0"/>
              <a:t>once, </a:t>
            </a:r>
            <a:endParaRPr lang="fr-FR" dirty="0" smtClean="0"/>
          </a:p>
          <a:p>
            <a:pPr lvl="2"/>
            <a:r>
              <a:rPr lang="fr-FR" dirty="0" smtClean="0"/>
              <a:t>.</a:t>
            </a:r>
            <a:r>
              <a:rPr lang="fr-FR" dirty="0"/>
              <a:t>capture …</a:t>
            </a:r>
          </a:p>
          <a:p>
            <a:endParaRPr lang="fr-FR" dirty="0"/>
          </a:p>
          <a:p>
            <a:endParaRPr lang="fr-FR" dirty="0"/>
          </a:p>
        </p:txBody>
      </p:sp>
      <p:sp>
        <p:nvSpPr>
          <p:cNvPr id="3" name="Espace réservé du texte 2"/>
          <p:cNvSpPr>
            <a:spLocks noGrp="1"/>
          </p:cNvSpPr>
          <p:nvPr>
            <p:ph type="body" sz="quarter" idx="13"/>
          </p:nvPr>
        </p:nvSpPr>
        <p:spPr>
          <a:xfrm>
            <a:off x="243900" y="153490"/>
            <a:ext cx="195566" cy="124650"/>
          </a:xfrm>
        </p:spPr>
        <p:txBody>
          <a:bodyPr/>
          <a:lstStyle/>
          <a:p>
            <a:r>
              <a:rPr lang="fr-FR" dirty="0" smtClean="0"/>
              <a:t>03.4</a:t>
            </a:r>
            <a:endParaRPr lang="fr-FR" dirty="0"/>
          </a:p>
        </p:txBody>
      </p:sp>
      <p:sp>
        <p:nvSpPr>
          <p:cNvPr id="13"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19</a:t>
            </a:fld>
            <a:endParaRPr lang="en-GB"/>
          </a:p>
        </p:txBody>
      </p:sp>
      <p:sp>
        <p:nvSpPr>
          <p:cNvPr id="14" name="Titre 4"/>
          <p:cNvSpPr>
            <a:spLocks noGrp="1"/>
          </p:cNvSpPr>
          <p:nvPr>
            <p:ph type="title"/>
          </p:nvPr>
        </p:nvSpPr>
        <p:spPr>
          <a:xfrm>
            <a:off x="244800" y="349200"/>
            <a:ext cx="8647200" cy="637200"/>
          </a:xfrm>
        </p:spPr>
        <p:txBody>
          <a:bodyPr/>
          <a:lstStyle/>
          <a:p>
            <a:r>
              <a:rPr lang="fr-FR" dirty="0"/>
              <a:t>Les directives </a:t>
            </a:r>
            <a:r>
              <a:rPr lang="fr-FR" dirty="0" err="1"/>
              <a:t>VueJs</a:t>
            </a:r>
            <a:r>
              <a:rPr lang="fr-FR" dirty="0"/>
              <a:t> - </a:t>
            </a:r>
            <a:r>
              <a:rPr lang="fr-FR" dirty="0" smtClean="0"/>
              <a:t>modificateurs</a:t>
            </a:r>
            <a:endParaRPr lang="fr-FR" dirty="0"/>
          </a:p>
        </p:txBody>
      </p:sp>
      <p:sp>
        <p:nvSpPr>
          <p:cNvPr id="15"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6" name="Espace réservé du contenu 1"/>
          <p:cNvSpPr txBox="1">
            <a:spLocks/>
          </p:cNvSpPr>
          <p:nvPr/>
        </p:nvSpPr>
        <p:spPr bwMode="blackGray">
          <a:xfrm>
            <a:off x="971600" y="1203598"/>
            <a:ext cx="7200800"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p:txBody>
      </p:sp>
      <p:pic>
        <p:nvPicPr>
          <p:cNvPr id="20" name="Image 19"/>
          <p:cNvPicPr>
            <a:picLocks noChangeAspect="1"/>
          </p:cNvPicPr>
          <p:nvPr/>
        </p:nvPicPr>
        <p:blipFill>
          <a:blip r:embed="rId5"/>
          <a:stretch>
            <a:fillRect/>
          </a:stretch>
        </p:blipFill>
        <p:spPr>
          <a:xfrm>
            <a:off x="1619672" y="2211710"/>
            <a:ext cx="5732728" cy="717993"/>
          </a:xfrm>
          <a:prstGeom prst="rect">
            <a:avLst/>
          </a:prstGeom>
        </p:spPr>
      </p:pic>
    </p:spTree>
    <p:extLst>
      <p:ext uri="{BB962C8B-B14F-4D97-AF65-F5344CB8AC3E}">
        <p14:creationId xmlns:p14="http://schemas.microsoft.com/office/powerpoint/2010/main" val="121877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idx="1"/>
          </p:nvPr>
        </p:nvSpPr>
        <p:spPr/>
        <p:txBody>
          <a:bodyPr/>
          <a:lstStyle/>
          <a:p>
            <a:r>
              <a:rPr lang="en-GB" dirty="0"/>
              <a:t>00</a:t>
            </a:r>
          </a:p>
        </p:txBody>
      </p:sp>
      <p:sp>
        <p:nvSpPr>
          <p:cNvPr id="6" name="Espace réservé du texte 5"/>
          <p:cNvSpPr>
            <a:spLocks noGrp="1"/>
          </p:cNvSpPr>
          <p:nvPr>
            <p:ph type="body" sz="quarter" idx="13"/>
          </p:nvPr>
        </p:nvSpPr>
        <p:spPr/>
        <p:txBody>
          <a:bodyPr/>
          <a:lstStyle/>
          <a:p>
            <a:r>
              <a:rPr lang="en-GB" dirty="0"/>
              <a:t>Résumé</a:t>
            </a:r>
          </a:p>
        </p:txBody>
      </p:sp>
      <p:sp>
        <p:nvSpPr>
          <p:cNvPr id="32" name="Espace réservé du texte 31"/>
          <p:cNvSpPr>
            <a:spLocks noGrp="1"/>
          </p:cNvSpPr>
          <p:nvPr>
            <p:ph type="body" sz="quarter" idx="14"/>
          </p:nvPr>
        </p:nvSpPr>
        <p:spPr>
          <a:xfrm rot="19860000">
            <a:off x="3194279" y="782419"/>
            <a:ext cx="4867834" cy="3233987"/>
          </a:xfrm>
        </p:spPr>
        <p:txBody>
          <a:bodyPr/>
          <a:lstStyle/>
          <a:p>
            <a:pPr>
              <a:lnSpc>
                <a:spcPct val="100000"/>
              </a:lnSpc>
            </a:pPr>
            <a:r>
              <a:rPr lang="en-GB" dirty="0"/>
              <a:t>Introduction</a:t>
            </a:r>
          </a:p>
          <a:p>
            <a:pPr>
              <a:lnSpc>
                <a:spcPct val="100000"/>
              </a:lnSpc>
            </a:pPr>
            <a:r>
              <a:rPr lang="en-GB" dirty="0" err="1" smtClean="0"/>
              <a:t>Vue.js</a:t>
            </a:r>
            <a:r>
              <a:rPr lang="en-GB" dirty="0" smtClean="0"/>
              <a:t> - </a:t>
            </a:r>
            <a:r>
              <a:rPr lang="en-GB" dirty="0" err="1"/>
              <a:t>c</a:t>
            </a:r>
            <a:r>
              <a:rPr lang="en-GB" dirty="0" err="1" smtClean="0"/>
              <a:t>réation</a:t>
            </a:r>
            <a:endParaRPr lang="en-GB" dirty="0"/>
          </a:p>
          <a:p>
            <a:pPr>
              <a:lnSpc>
                <a:spcPct val="100000"/>
              </a:lnSpc>
            </a:pPr>
            <a:r>
              <a:rPr lang="en-GB" dirty="0" err="1"/>
              <a:t>Vue</a:t>
            </a:r>
            <a:r>
              <a:rPr lang="en-GB" dirty="0"/>
              <a:t> directives</a:t>
            </a:r>
          </a:p>
          <a:p>
            <a:pPr>
              <a:lnSpc>
                <a:spcPct val="100000"/>
              </a:lnSpc>
            </a:pPr>
            <a:r>
              <a:rPr lang="en-GB" dirty="0" err="1"/>
              <a:t>Vue</a:t>
            </a:r>
            <a:r>
              <a:rPr lang="en-GB" dirty="0"/>
              <a:t> </a:t>
            </a:r>
            <a:r>
              <a:rPr lang="en-GB" dirty="0" err="1"/>
              <a:t>composant</a:t>
            </a:r>
            <a:endParaRPr lang="en-GB" dirty="0"/>
          </a:p>
          <a:p>
            <a:pPr>
              <a:lnSpc>
                <a:spcPct val="100000"/>
              </a:lnSpc>
            </a:pPr>
            <a:r>
              <a:rPr lang="en-GB" dirty="0"/>
              <a:t>Typescript</a:t>
            </a:r>
          </a:p>
          <a:p>
            <a:pPr>
              <a:lnSpc>
                <a:spcPct val="100000"/>
              </a:lnSpc>
            </a:pPr>
            <a:r>
              <a:rPr lang="en-GB" dirty="0" err="1"/>
              <a:t>Tutoriel</a:t>
            </a:r>
            <a:endParaRPr lang="en-GB" dirty="0"/>
          </a:p>
          <a:p>
            <a:pPr>
              <a:lnSpc>
                <a:spcPct val="100000"/>
              </a:lnSpc>
            </a:pPr>
            <a:r>
              <a:rPr lang="en-GB" dirty="0"/>
              <a:t>Conclusion</a:t>
            </a:r>
          </a:p>
        </p:txBody>
      </p:sp>
      <p:sp>
        <p:nvSpPr>
          <p:cNvPr id="33" name="Espace réservé du texte 32"/>
          <p:cNvSpPr>
            <a:spLocks noGrp="1"/>
          </p:cNvSpPr>
          <p:nvPr>
            <p:ph type="body" sz="quarter" idx="15"/>
          </p:nvPr>
        </p:nvSpPr>
        <p:spPr>
          <a:xfrm rot="19860000">
            <a:off x="2753815" y="2186637"/>
            <a:ext cx="647303" cy="3159673"/>
          </a:xfrm>
        </p:spPr>
        <p:txBody>
          <a:bodyPr/>
          <a:lstStyle/>
          <a:p>
            <a:pPr>
              <a:lnSpc>
                <a:spcPct val="100000"/>
              </a:lnSpc>
            </a:pPr>
            <a:r>
              <a:rPr lang="en-GB" dirty="0"/>
              <a:t>01</a:t>
            </a:r>
          </a:p>
          <a:p>
            <a:pPr>
              <a:lnSpc>
                <a:spcPct val="100000"/>
              </a:lnSpc>
            </a:pPr>
            <a:r>
              <a:rPr lang="en-GB" dirty="0"/>
              <a:t>02</a:t>
            </a:r>
          </a:p>
          <a:p>
            <a:pPr>
              <a:lnSpc>
                <a:spcPct val="100000"/>
              </a:lnSpc>
            </a:pPr>
            <a:r>
              <a:rPr lang="en-GB" dirty="0"/>
              <a:t>03</a:t>
            </a:r>
          </a:p>
          <a:p>
            <a:pPr>
              <a:lnSpc>
                <a:spcPct val="100000"/>
              </a:lnSpc>
            </a:pPr>
            <a:r>
              <a:rPr lang="en-GB" dirty="0"/>
              <a:t>04</a:t>
            </a:r>
          </a:p>
          <a:p>
            <a:pPr>
              <a:lnSpc>
                <a:spcPct val="100000"/>
              </a:lnSpc>
            </a:pPr>
            <a:r>
              <a:rPr lang="en-GB" dirty="0"/>
              <a:t>05</a:t>
            </a:r>
          </a:p>
          <a:p>
            <a:pPr>
              <a:lnSpc>
                <a:spcPct val="100000"/>
              </a:lnSpc>
            </a:pPr>
            <a:r>
              <a:rPr lang="en-GB" dirty="0"/>
              <a:t>06</a:t>
            </a:r>
          </a:p>
          <a:p>
            <a:pPr>
              <a:lnSpc>
                <a:spcPct val="100000"/>
              </a:lnSpc>
            </a:pPr>
            <a:r>
              <a:rPr lang="en-GB" dirty="0"/>
              <a:t>07</a:t>
            </a:r>
          </a:p>
        </p:txBody>
      </p:sp>
    </p:spTree>
    <p:extLst>
      <p:ext uri="{BB962C8B-B14F-4D97-AF65-F5344CB8AC3E}">
        <p14:creationId xmlns:p14="http://schemas.microsoft.com/office/powerpoint/2010/main" val="29930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a:xfrm>
            <a:off x="243900" y="153490"/>
            <a:ext cx="195566" cy="124650"/>
          </a:xfrm>
        </p:spPr>
        <p:txBody>
          <a:bodyPr/>
          <a:lstStyle/>
          <a:p>
            <a:r>
              <a:rPr lang="fr-FR" dirty="0" smtClean="0"/>
              <a:t>03.5</a:t>
            </a:r>
            <a:endParaRPr lang="fr-FR" dirty="0"/>
          </a:p>
        </p:txBody>
      </p:sp>
      <p:sp>
        <p:nvSpPr>
          <p:cNvPr id="7"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20</a:t>
            </a:fld>
            <a:endParaRPr lang="en-GB"/>
          </a:p>
        </p:txBody>
      </p:sp>
      <p:sp>
        <p:nvSpPr>
          <p:cNvPr id="8" name="Titre 4"/>
          <p:cNvSpPr>
            <a:spLocks noGrp="1"/>
          </p:cNvSpPr>
          <p:nvPr>
            <p:ph type="title"/>
          </p:nvPr>
        </p:nvSpPr>
        <p:spPr>
          <a:xfrm>
            <a:off x="244800" y="349200"/>
            <a:ext cx="8647200" cy="637200"/>
          </a:xfrm>
        </p:spPr>
        <p:txBody>
          <a:bodyPr/>
          <a:lstStyle/>
          <a:p>
            <a:r>
              <a:rPr lang="fr-FR" dirty="0"/>
              <a:t>Les </a:t>
            </a:r>
            <a:r>
              <a:rPr lang="fr-FR" dirty="0" smtClean="0"/>
              <a:t>directives - </a:t>
            </a:r>
            <a:r>
              <a:rPr lang="fr-FR" dirty="0"/>
              <a:t>abréviations</a:t>
            </a:r>
          </a:p>
        </p:txBody>
      </p:sp>
      <p:sp>
        <p:nvSpPr>
          <p:cNvPr id="9"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0" name="Espace réservé du contenu 1"/>
          <p:cNvSpPr txBox="1">
            <a:spLocks/>
          </p:cNvSpPr>
          <p:nvPr/>
        </p:nvSpPr>
        <p:spPr bwMode="blackGray">
          <a:xfrm>
            <a:off x="611560" y="1203598"/>
            <a:ext cx="3816424" cy="3469098"/>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Le préfixe </a:t>
            </a:r>
            <a:r>
              <a:rPr lang="fr-FR" altLang="fr-FR" sz="1400" b="1" dirty="0">
                <a:solidFill>
                  <a:schemeClr val="tx1">
                    <a:lumMod val="95000"/>
                    <a:lumOff val="5000"/>
                  </a:schemeClr>
                </a:solidFill>
              </a:rPr>
              <a:t>v-</a:t>
            </a:r>
            <a:r>
              <a:rPr lang="fr-FR" altLang="fr-FR" sz="1400" dirty="0">
                <a:solidFill>
                  <a:schemeClr val="tx1">
                    <a:lumMod val="95000"/>
                    <a:lumOff val="5000"/>
                  </a:schemeClr>
                </a:solidFill>
              </a:rPr>
              <a:t> sert d’indicateur visuel pour identifier les attributs spécifiques à Vue dans vos </a:t>
            </a:r>
            <a:r>
              <a:rPr lang="fr-FR" altLang="fr-FR" sz="1400" dirty="0" err="1">
                <a:solidFill>
                  <a:schemeClr val="tx1">
                    <a:lumMod val="95000"/>
                    <a:lumOff val="5000"/>
                  </a:schemeClr>
                </a:solidFill>
              </a:rPr>
              <a:t>templates</a:t>
            </a:r>
            <a:r>
              <a:rPr lang="fr-FR" altLang="fr-FR" sz="1400" dirty="0">
                <a:solidFill>
                  <a:schemeClr val="tx1">
                    <a:lumMod val="95000"/>
                    <a:lumOff val="5000"/>
                  </a:schemeClr>
                </a:solidFill>
              </a:rPr>
              <a:t>. </a:t>
            </a: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C’est pratique lorsque vous utilisez Vue.js pour des comportements dynamiques sur un balisage existant, mais peut sembler verbeux pour des directives utilisées fréquemment. </a:t>
            </a: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Par ailleurs, le besoin d’un préfixe </a:t>
            </a:r>
            <a:r>
              <a:rPr lang="fr-FR" altLang="fr-FR" sz="1400" b="1" dirty="0">
                <a:solidFill>
                  <a:schemeClr val="tx1">
                    <a:lumMod val="95000"/>
                    <a:lumOff val="5000"/>
                  </a:schemeClr>
                </a:solidFill>
              </a:rPr>
              <a:t>v-</a:t>
            </a:r>
            <a:r>
              <a:rPr lang="fr-FR" altLang="fr-FR" sz="1400" dirty="0">
                <a:solidFill>
                  <a:schemeClr val="tx1">
                    <a:lumMod val="95000"/>
                    <a:lumOff val="5000"/>
                  </a:schemeClr>
                </a:solidFill>
              </a:rPr>
              <a:t>devient moins important quand vous développez une </a:t>
            </a:r>
            <a:r>
              <a:rPr lang="fr-FR" altLang="fr-FR" sz="1400" b="1" dirty="0">
                <a:solidFill>
                  <a:schemeClr val="tx1">
                    <a:lumMod val="95000"/>
                    <a:lumOff val="5000"/>
                  </a:schemeClr>
                </a:solidFill>
              </a:rPr>
              <a:t>application </a:t>
            </a:r>
            <a:r>
              <a:rPr lang="fr-FR" altLang="fr-FR" sz="1400" b="1" dirty="0" err="1">
                <a:solidFill>
                  <a:schemeClr val="tx1">
                    <a:lumMod val="95000"/>
                    <a:lumOff val="5000"/>
                  </a:schemeClr>
                </a:solidFill>
              </a:rPr>
              <a:t>monopage</a:t>
            </a:r>
            <a:r>
              <a:rPr lang="fr-FR" altLang="fr-FR" sz="1400" dirty="0">
                <a:solidFill>
                  <a:schemeClr val="tx1">
                    <a:lumMod val="95000"/>
                    <a:lumOff val="5000"/>
                  </a:schemeClr>
                </a:solidFill>
              </a:rPr>
              <a:t> où Vue.js gère tous les </a:t>
            </a:r>
            <a:r>
              <a:rPr lang="fr-FR" altLang="fr-FR" sz="1400" dirty="0" err="1">
                <a:solidFill>
                  <a:schemeClr val="tx1">
                    <a:lumMod val="95000"/>
                    <a:lumOff val="5000"/>
                  </a:schemeClr>
                </a:solidFill>
              </a:rPr>
              <a:t>templates</a:t>
            </a:r>
            <a:r>
              <a:rPr lang="fr-FR" altLang="fr-FR" sz="1400" dirty="0">
                <a:solidFill>
                  <a:schemeClr val="tx1">
                    <a:lumMod val="95000"/>
                    <a:lumOff val="5000"/>
                  </a:schemeClr>
                </a:solidFill>
              </a:rPr>
              <a:t>. C’est pourquoi Vue.js fournit des abréviations pour deux des directives les plus utilisées, </a:t>
            </a:r>
            <a:r>
              <a:rPr lang="fr-FR" altLang="fr-FR" sz="1400" b="1" dirty="0">
                <a:solidFill>
                  <a:schemeClr val="tx1">
                    <a:lumMod val="95000"/>
                    <a:lumOff val="5000"/>
                  </a:schemeClr>
                </a:solidFill>
              </a:rPr>
              <a:t>v-</a:t>
            </a:r>
            <a:r>
              <a:rPr lang="fr-FR" altLang="fr-FR" sz="1400" b="1" dirty="0" err="1">
                <a:solidFill>
                  <a:schemeClr val="tx1">
                    <a:lumMod val="95000"/>
                    <a:lumOff val="5000"/>
                  </a:schemeClr>
                </a:solidFill>
              </a:rPr>
              <a:t>bind</a:t>
            </a:r>
            <a:r>
              <a:rPr lang="fr-FR" altLang="fr-FR" sz="1400" dirty="0">
                <a:solidFill>
                  <a:schemeClr val="tx1">
                    <a:lumMod val="95000"/>
                    <a:lumOff val="5000"/>
                  </a:schemeClr>
                </a:solidFill>
              </a:rPr>
              <a:t> et </a:t>
            </a:r>
            <a:r>
              <a:rPr lang="fr-FR" altLang="fr-FR" sz="1400" b="1" dirty="0" err="1" smtClean="0">
                <a:solidFill>
                  <a:schemeClr val="tx1">
                    <a:lumMod val="95000"/>
                    <a:lumOff val="5000"/>
                  </a:schemeClr>
                </a:solidFill>
              </a:rPr>
              <a:t>v-on</a:t>
            </a:r>
            <a:r>
              <a:rPr lang="fr-FR" altLang="fr-FR" sz="1400" dirty="0" smtClean="0">
                <a:solidFill>
                  <a:schemeClr val="tx1">
                    <a:lumMod val="95000"/>
                    <a:lumOff val="5000"/>
                  </a:schemeClr>
                </a:solidFill>
              </a:rPr>
              <a:t>.</a:t>
            </a:r>
            <a:endParaRPr lang="fr-FR" altLang="fr-FR" sz="1200" dirty="0">
              <a:solidFill>
                <a:schemeClr val="tx1">
                  <a:lumMod val="95000"/>
                  <a:lumOff val="5000"/>
                </a:schemeClr>
              </a:solidFill>
            </a:endParaRPr>
          </a:p>
        </p:txBody>
      </p:sp>
      <p:pic>
        <p:nvPicPr>
          <p:cNvPr id="13" name="Image 12"/>
          <p:cNvPicPr>
            <a:picLocks noChangeAspect="1"/>
          </p:cNvPicPr>
          <p:nvPr/>
        </p:nvPicPr>
        <p:blipFill>
          <a:blip r:embed="rId5"/>
          <a:stretch>
            <a:fillRect/>
          </a:stretch>
        </p:blipFill>
        <p:spPr>
          <a:xfrm>
            <a:off x="5148064" y="1236503"/>
            <a:ext cx="3298652" cy="2808312"/>
          </a:xfrm>
          <a:prstGeom prst="rect">
            <a:avLst/>
          </a:prstGeom>
        </p:spPr>
      </p:pic>
    </p:spTree>
    <p:extLst>
      <p:ext uri="{BB962C8B-B14F-4D97-AF65-F5344CB8AC3E}">
        <p14:creationId xmlns:p14="http://schemas.microsoft.com/office/powerpoint/2010/main" val="76772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21</a:t>
            </a:fld>
            <a:endParaRPr lang="en-GB"/>
          </a:p>
        </p:txBody>
      </p:sp>
      <p:sp>
        <p:nvSpPr>
          <p:cNvPr id="8" name="Titre 4"/>
          <p:cNvSpPr>
            <a:spLocks noGrp="1"/>
          </p:cNvSpPr>
          <p:nvPr>
            <p:ph type="title"/>
          </p:nvPr>
        </p:nvSpPr>
        <p:spPr>
          <a:xfrm>
            <a:off x="244800" y="349200"/>
            <a:ext cx="8647200" cy="637200"/>
          </a:xfrm>
        </p:spPr>
        <p:txBody>
          <a:bodyPr/>
          <a:lstStyle/>
          <a:p>
            <a:r>
              <a:rPr lang="fr-FR" dirty="0"/>
              <a:t>Les </a:t>
            </a:r>
            <a:r>
              <a:rPr lang="fr-FR" dirty="0" smtClean="0"/>
              <a:t>directives </a:t>
            </a:r>
            <a:r>
              <a:rPr lang="mr-IN" dirty="0" smtClean="0"/>
              <a:t>–</a:t>
            </a:r>
            <a:r>
              <a:rPr lang="fr-FR" dirty="0" smtClean="0"/>
              <a:t> Créer une </a:t>
            </a:r>
            <a:r>
              <a:rPr lang="fr-FR" dirty="0"/>
              <a:t>directive custom</a:t>
            </a:r>
          </a:p>
        </p:txBody>
      </p:sp>
      <p:sp>
        <p:nvSpPr>
          <p:cNvPr id="9"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pic>
        <p:nvPicPr>
          <p:cNvPr id="2" name="Image 1"/>
          <p:cNvPicPr>
            <a:picLocks noChangeAspect="1"/>
          </p:cNvPicPr>
          <p:nvPr/>
        </p:nvPicPr>
        <p:blipFill>
          <a:blip r:embed="rId3"/>
          <a:stretch>
            <a:fillRect/>
          </a:stretch>
        </p:blipFill>
        <p:spPr>
          <a:xfrm>
            <a:off x="4995620" y="986400"/>
            <a:ext cx="3745956" cy="3241534"/>
          </a:xfrm>
          <a:prstGeom prst="rect">
            <a:avLst/>
          </a:prstGeom>
        </p:spPr>
      </p:pic>
      <p:sp>
        <p:nvSpPr>
          <p:cNvPr id="11" name="Espace réservé du contenu 1"/>
          <p:cNvSpPr>
            <a:spLocks noGrp="1"/>
          </p:cNvSpPr>
          <p:nvPr>
            <p:ph idx="1"/>
          </p:nvPr>
        </p:nvSpPr>
        <p:spPr>
          <a:xfrm>
            <a:off x="244800" y="1059582"/>
            <a:ext cx="3888432" cy="3394472"/>
          </a:xfrm>
        </p:spPr>
        <p:txBody>
          <a:bodyPr/>
          <a:lstStyle/>
          <a:p>
            <a:pPr lvl="1"/>
            <a:r>
              <a:rPr lang="fr-FR" dirty="0"/>
              <a:t>Par exemple nous voulons créer une directive pour afficher un titre avec des règles de style spécifiques. </a:t>
            </a:r>
            <a:endParaRPr lang="fr-FR" dirty="0" smtClean="0"/>
          </a:p>
          <a:p>
            <a:pPr lvl="1"/>
            <a:r>
              <a:rPr lang="fr-FR" dirty="0" smtClean="0"/>
              <a:t>La méthode </a:t>
            </a:r>
            <a:r>
              <a:rPr lang="fr-FR" b="1" dirty="0" err="1" smtClean="0"/>
              <a:t>bind</a:t>
            </a:r>
            <a:r>
              <a:rPr lang="fr-FR" dirty="0" smtClean="0"/>
              <a:t> a pour objet de relier la directive à l’élément du DOM.</a:t>
            </a:r>
          </a:p>
          <a:p>
            <a:pPr lvl="1"/>
            <a:r>
              <a:rPr lang="fr-FR" dirty="0"/>
              <a:t>E</a:t>
            </a:r>
            <a:r>
              <a:rPr lang="fr-FR" dirty="0" smtClean="0"/>
              <a:t>lle est appelée une seule fois au démarrage.</a:t>
            </a:r>
          </a:p>
          <a:p>
            <a:pPr lvl="1"/>
            <a:r>
              <a:rPr lang="fr-FR" dirty="0" smtClean="0"/>
              <a:t>On </a:t>
            </a:r>
            <a:r>
              <a:rPr lang="fr-FR" dirty="0"/>
              <a:t>a deux propriétés de la directive </a:t>
            </a:r>
            <a:r>
              <a:rPr lang="fr-FR" dirty="0" smtClean="0"/>
              <a:t>:</a:t>
            </a:r>
          </a:p>
          <a:p>
            <a:pPr lvl="2"/>
            <a:r>
              <a:rPr lang="fr-FR" b="1" dirty="0" smtClean="0"/>
              <a:t>el : </a:t>
            </a:r>
            <a:r>
              <a:rPr lang="fr-FR" dirty="0" smtClean="0"/>
              <a:t>pour </a:t>
            </a:r>
            <a:r>
              <a:rPr lang="fr-FR" dirty="0"/>
              <a:t>connaître l’élément du DOM lié à la directive, on peut alors manipuler cet élément à notre guise, ici je fixe des règles de style et le </a:t>
            </a:r>
            <a:r>
              <a:rPr lang="fr-FR" dirty="0" smtClean="0"/>
              <a:t>contenu,</a:t>
            </a:r>
          </a:p>
          <a:p>
            <a:pPr lvl="2"/>
            <a:r>
              <a:rPr lang="fr-FR" b="1" dirty="0" smtClean="0"/>
              <a:t>expression</a:t>
            </a:r>
            <a:r>
              <a:rPr lang="fr-FR" b="1" dirty="0"/>
              <a:t> : </a:t>
            </a:r>
            <a:r>
              <a:rPr lang="fr-FR" dirty="0"/>
              <a:t>le contenu de l’expression.</a:t>
            </a:r>
          </a:p>
          <a:p>
            <a:endParaRPr lang="fr-FR" dirty="0"/>
          </a:p>
        </p:txBody>
      </p:sp>
      <p:sp>
        <p:nvSpPr>
          <p:cNvPr id="12" name="Espace réservé du texte 2"/>
          <p:cNvSpPr>
            <a:spLocks noGrp="1"/>
          </p:cNvSpPr>
          <p:nvPr>
            <p:ph type="body" sz="quarter" idx="13"/>
          </p:nvPr>
        </p:nvSpPr>
        <p:spPr>
          <a:xfrm>
            <a:off x="251520" y="153490"/>
            <a:ext cx="195566" cy="124650"/>
          </a:xfrm>
        </p:spPr>
        <p:txBody>
          <a:bodyPr/>
          <a:lstStyle/>
          <a:p>
            <a:r>
              <a:rPr lang="fr-FR" dirty="0" smtClean="0"/>
              <a:t>03.6</a:t>
            </a:r>
            <a:endParaRPr lang="fr-FR" dirty="0"/>
          </a:p>
        </p:txBody>
      </p:sp>
    </p:spTree>
    <p:extLst>
      <p:ext uri="{BB962C8B-B14F-4D97-AF65-F5344CB8AC3E}">
        <p14:creationId xmlns:p14="http://schemas.microsoft.com/office/powerpoint/2010/main" val="280280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683568" y="1200151"/>
            <a:ext cx="7776864" cy="3169440"/>
          </a:xfrm>
        </p:spPr>
        <p:txBody>
          <a:bodyPr/>
          <a:lstStyle/>
          <a:p>
            <a:r>
              <a:rPr lang="fr-FR" dirty="0"/>
              <a:t>Objectif du </a:t>
            </a:r>
            <a:r>
              <a:rPr lang="fr-FR" dirty="0" smtClean="0"/>
              <a:t>TP</a:t>
            </a:r>
          </a:p>
          <a:p>
            <a:pPr lvl="1"/>
            <a:r>
              <a:rPr lang="fr-FR" dirty="0" smtClean="0"/>
              <a:t>1) Créer </a:t>
            </a:r>
            <a:r>
              <a:rPr lang="fr-FR" dirty="0"/>
              <a:t>une directive pour changer le </a:t>
            </a:r>
            <a:r>
              <a:rPr lang="fr-FR" b="1" dirty="0"/>
              <a:t>"background </a:t>
            </a:r>
            <a:r>
              <a:rPr lang="fr-FR" b="1" dirty="0" err="1"/>
              <a:t>color</a:t>
            </a:r>
            <a:r>
              <a:rPr lang="fr-FR" b="1" dirty="0"/>
              <a:t>" </a:t>
            </a:r>
            <a:r>
              <a:rPr lang="fr-FR" dirty="0"/>
              <a:t>d'une &lt;div&gt; qui contient un </a:t>
            </a:r>
            <a:r>
              <a:rPr lang="fr-FR" dirty="0" smtClean="0"/>
              <a:t>texte.</a:t>
            </a:r>
          </a:p>
          <a:p>
            <a:pPr lvl="1"/>
            <a:endParaRPr lang="fr-FR" dirty="0" smtClean="0"/>
          </a:p>
          <a:p>
            <a:pPr lvl="1"/>
            <a:r>
              <a:rPr lang="fr-FR" dirty="0" smtClean="0"/>
              <a:t>2) Votre </a:t>
            </a:r>
            <a:r>
              <a:rPr lang="fr-FR" dirty="0"/>
              <a:t>directive pourra avoir une couleur par défaut. Par exemple la couleur par défaut </a:t>
            </a:r>
            <a:r>
              <a:rPr lang="fr-FR" dirty="0" smtClean="0"/>
              <a:t>sera : </a:t>
            </a:r>
            <a:r>
              <a:rPr lang="fr-FR" b="1" dirty="0" err="1" smtClean="0"/>
              <a:t>yellow</a:t>
            </a:r>
            <a:endParaRPr lang="fr-FR" b="1" dirty="0" smtClean="0"/>
          </a:p>
          <a:p>
            <a:pPr lvl="1"/>
            <a:endParaRPr lang="fr-FR" b="1" dirty="0" smtClean="0"/>
          </a:p>
          <a:p>
            <a:pPr lvl="1"/>
            <a:r>
              <a:rPr lang="fr-FR" dirty="0" smtClean="0"/>
              <a:t>3) Votre </a:t>
            </a:r>
            <a:r>
              <a:rPr lang="fr-FR" dirty="0"/>
              <a:t>directive pourra aussi avoir comme argument la couleur de votre choix (dans le composant </a:t>
            </a:r>
            <a:r>
              <a:rPr lang="fr-FR" b="1" dirty="0" err="1"/>
              <a:t>textComponent.vue</a:t>
            </a:r>
            <a:r>
              <a:rPr lang="fr-FR" dirty="0"/>
              <a:t> un jeu de couleur est déjà renseigné dans l'objet data</a:t>
            </a:r>
            <a:r>
              <a:rPr lang="fr-FR" dirty="0" smtClean="0"/>
              <a:t>).</a:t>
            </a:r>
          </a:p>
          <a:p>
            <a:pPr lvl="1"/>
            <a:endParaRPr lang="fr-FR" dirty="0"/>
          </a:p>
          <a:p>
            <a:pPr lvl="1"/>
            <a:r>
              <a:rPr lang="fr-FR" dirty="0" smtClean="0"/>
              <a:t>4) Vous </a:t>
            </a:r>
            <a:r>
              <a:rPr lang="fr-FR" dirty="0"/>
              <a:t>pourrez également remplacer le texte de votre div par "Mon texte est de couleur : la couleur que j'ai passé en arguments à ma directive".</a:t>
            </a:r>
          </a:p>
          <a:p>
            <a:endParaRPr lang="fr-FR" dirty="0"/>
          </a:p>
        </p:txBody>
      </p:sp>
      <p:sp>
        <p:nvSpPr>
          <p:cNvPr id="7" name="Espace réservé du texte 6"/>
          <p:cNvSpPr>
            <a:spLocks noGrp="1"/>
          </p:cNvSpPr>
          <p:nvPr>
            <p:ph type="body" sz="quarter" idx="13"/>
          </p:nvPr>
        </p:nvSpPr>
        <p:spPr>
          <a:xfrm>
            <a:off x="243900" y="153490"/>
            <a:ext cx="195566" cy="124650"/>
          </a:xfrm>
        </p:spPr>
        <p:txBody>
          <a:bodyPr/>
          <a:lstStyle/>
          <a:p>
            <a:r>
              <a:rPr lang="fr-FR" dirty="0" smtClean="0"/>
              <a:t>03.6</a:t>
            </a:r>
            <a:endParaRPr lang="fr-FR" dirty="0"/>
          </a:p>
        </p:txBody>
      </p:sp>
      <p:sp>
        <p:nvSpPr>
          <p:cNvPr id="4" name="Espace réservé du numéro de diapositive 3"/>
          <p:cNvSpPr>
            <a:spLocks noGrp="1"/>
          </p:cNvSpPr>
          <p:nvPr>
            <p:ph type="sldNum" sz="quarter" idx="15"/>
          </p:nvPr>
        </p:nvSpPr>
        <p:spPr/>
        <p:txBody>
          <a:bodyPr/>
          <a:lstStyle/>
          <a:p>
            <a:fld id="{B6CBC9F8-C3DB-428A-A32C-EF1197444D30}" type="slidenum">
              <a:rPr lang="en-GB" smtClean="0"/>
              <a:pPr/>
              <a:t>22</a:t>
            </a:fld>
            <a:endParaRPr lang="en-GB"/>
          </a:p>
        </p:txBody>
      </p:sp>
      <p:sp>
        <p:nvSpPr>
          <p:cNvPr id="5" name="Titre 4"/>
          <p:cNvSpPr>
            <a:spLocks noGrp="1"/>
          </p:cNvSpPr>
          <p:nvPr>
            <p:ph type="title"/>
          </p:nvPr>
        </p:nvSpPr>
        <p:spPr/>
        <p:txBody>
          <a:bodyPr/>
          <a:lstStyle/>
          <a:p>
            <a:r>
              <a:rPr lang="fr-FR" dirty="0"/>
              <a:t>A vous de jouer – TP directives</a:t>
            </a:r>
          </a:p>
        </p:txBody>
      </p:sp>
      <p:sp>
        <p:nvSpPr>
          <p:cNvPr id="3" name="Espace réservé de la date 2"/>
          <p:cNvSpPr>
            <a:spLocks noGrp="1"/>
          </p:cNvSpPr>
          <p:nvPr>
            <p:ph type="dt" sz="half" idx="16"/>
          </p:nvPr>
        </p:nvSpPr>
        <p:spPr/>
        <p:txBody>
          <a:bodyPr/>
          <a:lstStyle/>
          <a:p>
            <a:fld id="{8D7B2C74-0DD9-4A4B-9D9F-151A2DAE904F}" type="datetime1">
              <a:rPr lang="en-GB" smtClean="0"/>
              <a:t>28/06/2017</a:t>
            </a:fld>
            <a:endParaRPr lang="en-GB"/>
          </a:p>
        </p:txBody>
      </p:sp>
      <p:sp>
        <p:nvSpPr>
          <p:cNvPr id="9" name="Rectangle 8"/>
          <p:cNvSpPr/>
          <p:nvPr/>
        </p:nvSpPr>
        <p:spPr>
          <a:xfrm>
            <a:off x="899592" y="4369591"/>
            <a:ext cx="7272808" cy="338554"/>
          </a:xfrm>
          <a:prstGeom prst="rect">
            <a:avLst/>
          </a:prstGeom>
        </p:spPr>
        <p:txBody>
          <a:bodyPr wrap="square">
            <a:spAutoFit/>
          </a:bodyPr>
          <a:lstStyle/>
          <a:p>
            <a:pPr algn="ctr"/>
            <a:r>
              <a:rPr lang="fr-FR" sz="1600" dirty="0">
                <a:latin typeface="+mj-lt"/>
              </a:rPr>
              <a:t>git </a:t>
            </a:r>
            <a:r>
              <a:rPr lang="fr-FR" sz="1600" dirty="0" err="1">
                <a:latin typeface="+mj-lt"/>
              </a:rPr>
              <a:t>checkout</a:t>
            </a:r>
            <a:r>
              <a:rPr lang="fr-FR" sz="1600" dirty="0">
                <a:latin typeface="+mj-lt"/>
              </a:rPr>
              <a:t> </a:t>
            </a:r>
            <a:r>
              <a:rPr lang="fr-FR" sz="1600" dirty="0">
                <a:latin typeface="+mj-lt"/>
                <a:hlinkClick r:id="rId2"/>
              </a:rPr>
              <a:t>https://</a:t>
            </a:r>
            <a:r>
              <a:rPr lang="fr-FR" sz="1600" dirty="0" smtClean="0">
                <a:latin typeface="+mj-lt"/>
                <a:hlinkClick r:id="rId2"/>
              </a:rPr>
              <a:t>gitlab.com/linktogo/vuejs.git</a:t>
            </a:r>
            <a:r>
              <a:rPr lang="fr-FR" sz="1600" dirty="0">
                <a:latin typeface="+mj-lt"/>
              </a:rPr>
              <a:t> </a:t>
            </a:r>
            <a:r>
              <a:rPr lang="fr-FR" sz="1600" dirty="0" smtClean="0">
                <a:latin typeface="+mj-lt"/>
              </a:rPr>
              <a:t> </a:t>
            </a:r>
            <a:r>
              <a:rPr lang="fr-FR" sz="1600" dirty="0">
                <a:latin typeface="+mj-lt"/>
              </a:rPr>
              <a:t>| </a:t>
            </a:r>
            <a:r>
              <a:rPr lang="fr-FR" sz="1600" dirty="0" err="1">
                <a:latin typeface="+mj-lt"/>
              </a:rPr>
              <a:t>branch</a:t>
            </a:r>
            <a:r>
              <a:rPr lang="fr-FR" sz="1600" dirty="0">
                <a:latin typeface="+mj-lt"/>
              </a:rPr>
              <a:t> vuejs2-directive</a:t>
            </a:r>
            <a:endParaRPr lang="fr-FR" sz="1600" dirty="0">
              <a:latin typeface="+mj-lt"/>
            </a:endParaRPr>
          </a:p>
        </p:txBody>
      </p:sp>
    </p:spTree>
    <p:extLst>
      <p:ext uri="{BB962C8B-B14F-4D97-AF65-F5344CB8AC3E}">
        <p14:creationId xmlns:p14="http://schemas.microsoft.com/office/powerpoint/2010/main" val="191821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23</a:t>
            </a:fld>
            <a:endParaRPr lang="en-GB"/>
          </a:p>
        </p:txBody>
      </p:sp>
      <p:sp>
        <p:nvSpPr>
          <p:cNvPr id="13" name="Titre 4"/>
          <p:cNvSpPr>
            <a:spLocks noGrp="1"/>
          </p:cNvSpPr>
          <p:nvPr>
            <p:ph type="title"/>
          </p:nvPr>
        </p:nvSpPr>
        <p:spPr>
          <a:xfrm>
            <a:off x="244800" y="349200"/>
            <a:ext cx="8647200" cy="637200"/>
          </a:xfrm>
        </p:spPr>
        <p:txBody>
          <a:bodyPr/>
          <a:lstStyle/>
          <a:p>
            <a:r>
              <a:rPr lang="fr-FR" dirty="0" smtClean="0"/>
              <a:t>Les filtres</a:t>
            </a:r>
            <a:endParaRPr lang="fr-FR" dirty="0"/>
          </a:p>
        </p:txBody>
      </p:sp>
      <p:sp>
        <p:nvSpPr>
          <p:cNvPr id="14"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5" name="Espace réservé du contenu 1"/>
          <p:cNvSpPr txBox="1">
            <a:spLocks/>
          </p:cNvSpPr>
          <p:nvPr/>
        </p:nvSpPr>
        <p:spPr bwMode="blackGray">
          <a:xfrm>
            <a:off x="971600" y="1203598"/>
            <a:ext cx="7200800"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fr-FR" sz="1400" dirty="0">
                <a:solidFill>
                  <a:schemeClr val="tx1">
                    <a:lumMod val="95000"/>
                    <a:lumOff val="5000"/>
                  </a:schemeClr>
                </a:solidFill>
              </a:rPr>
              <a:t>Vue.js permet de définir des filtres qui peuvent être utilisés pour appliquer des formatages de textes courants. </a:t>
            </a:r>
          </a:p>
          <a:p>
            <a:pPr marL="0" indent="0" eaLnBrk="0" fontAlgn="base" hangingPunct="0">
              <a:lnSpc>
                <a:spcPct val="100000"/>
              </a:lnSpc>
              <a:spcBef>
                <a:spcPct val="0"/>
              </a:spcBef>
              <a:spcAft>
                <a:spcPct val="0"/>
              </a:spcAft>
              <a:buNone/>
            </a:pPr>
            <a:endParaRPr lang="fr-FR" sz="1400" dirty="0">
              <a:solidFill>
                <a:schemeClr val="tx1">
                  <a:lumMod val="95000"/>
                  <a:lumOff val="5000"/>
                </a:schemeClr>
              </a:solidFill>
            </a:endParaRPr>
          </a:p>
          <a:p>
            <a:pPr marL="0" indent="0" eaLnBrk="0" fontAlgn="base" hangingPunct="0">
              <a:lnSpc>
                <a:spcPct val="100000"/>
              </a:lnSpc>
              <a:spcBef>
                <a:spcPct val="0"/>
              </a:spcBef>
              <a:spcAft>
                <a:spcPct val="0"/>
              </a:spcAft>
              <a:buNone/>
            </a:pPr>
            <a:r>
              <a:rPr lang="fr-FR" sz="1400" dirty="0">
                <a:solidFill>
                  <a:schemeClr val="tx1">
                    <a:lumMod val="95000"/>
                    <a:lumOff val="5000"/>
                  </a:schemeClr>
                </a:solidFill>
              </a:rPr>
              <a:t>Les filtres sont utilisables à deux endroits : </a:t>
            </a:r>
            <a:r>
              <a:rPr lang="fr-FR" sz="1400" b="1" dirty="0">
                <a:solidFill>
                  <a:schemeClr val="tx1">
                    <a:lumMod val="95000"/>
                    <a:lumOff val="5000"/>
                  </a:schemeClr>
                </a:solidFill>
              </a:rPr>
              <a:t>les interpolations à </a:t>
            </a:r>
            <a:r>
              <a:rPr lang="fr-FR" sz="1400" b="1" dirty="0" err="1">
                <a:solidFill>
                  <a:schemeClr val="tx1">
                    <a:lumMod val="95000"/>
                    <a:lumOff val="5000"/>
                  </a:schemeClr>
                </a:solidFill>
              </a:rPr>
              <a:t>Mustaches</a:t>
            </a:r>
            <a:r>
              <a:rPr lang="fr-FR" sz="1400" b="1" dirty="0">
                <a:solidFill>
                  <a:schemeClr val="tx1">
                    <a:lumMod val="95000"/>
                    <a:lumOff val="5000"/>
                  </a:schemeClr>
                </a:solidFill>
              </a:rPr>
              <a:t> et les expressions de v-</a:t>
            </a:r>
            <a:r>
              <a:rPr lang="fr-FR" sz="1400" b="1" dirty="0" err="1">
                <a:solidFill>
                  <a:schemeClr val="tx1">
                    <a:lumMod val="95000"/>
                    <a:lumOff val="5000"/>
                  </a:schemeClr>
                </a:solidFill>
              </a:rPr>
              <a:t>bind</a:t>
            </a:r>
            <a:r>
              <a:rPr lang="fr-FR" sz="1400" dirty="0">
                <a:solidFill>
                  <a:schemeClr val="tx1">
                    <a:lumMod val="95000"/>
                    <a:lumOff val="5000"/>
                  </a:schemeClr>
                </a:solidFill>
              </a:rPr>
              <a:t>. Les filtres doivent être ajoutés à la fin de l’expression JavaScript, indiqués par le symbole de la barre verticale </a:t>
            </a:r>
            <a:r>
              <a:rPr lang="fr-FR" sz="1400" dirty="0" smtClean="0">
                <a:solidFill>
                  <a:schemeClr val="tx1">
                    <a:lumMod val="95000"/>
                    <a:lumOff val="5000"/>
                  </a:schemeClr>
                </a:solidFill>
              </a:rPr>
              <a:t>:</a:t>
            </a: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p:txBody>
      </p:sp>
      <p:pic>
        <p:nvPicPr>
          <p:cNvPr id="17" name="Image 16"/>
          <p:cNvPicPr>
            <a:picLocks noChangeAspect="1"/>
          </p:cNvPicPr>
          <p:nvPr/>
        </p:nvPicPr>
        <p:blipFill>
          <a:blip r:embed="rId5"/>
          <a:stretch>
            <a:fillRect/>
          </a:stretch>
        </p:blipFill>
        <p:spPr>
          <a:xfrm>
            <a:off x="2328161" y="2997733"/>
            <a:ext cx="4480478" cy="1452874"/>
          </a:xfrm>
          <a:prstGeom prst="rect">
            <a:avLst/>
          </a:prstGeom>
        </p:spPr>
      </p:pic>
      <p:sp>
        <p:nvSpPr>
          <p:cNvPr id="7" name="Espace réservé du texte 2"/>
          <p:cNvSpPr>
            <a:spLocks noGrp="1"/>
          </p:cNvSpPr>
          <p:nvPr>
            <p:ph type="body" sz="quarter" idx="13"/>
          </p:nvPr>
        </p:nvSpPr>
        <p:spPr>
          <a:xfrm>
            <a:off x="243900" y="153490"/>
            <a:ext cx="195566" cy="124650"/>
          </a:xfrm>
        </p:spPr>
        <p:txBody>
          <a:bodyPr/>
          <a:lstStyle/>
          <a:p>
            <a:r>
              <a:rPr lang="fr-FR" dirty="0" smtClean="0"/>
              <a:t>03.7</a:t>
            </a:r>
            <a:endParaRPr lang="fr-FR" dirty="0"/>
          </a:p>
        </p:txBody>
      </p:sp>
    </p:spTree>
    <p:extLst>
      <p:ext uri="{BB962C8B-B14F-4D97-AF65-F5344CB8AC3E}">
        <p14:creationId xmlns:p14="http://schemas.microsoft.com/office/powerpoint/2010/main" val="713045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24</a:t>
            </a:fld>
            <a:endParaRPr lang="en-GB"/>
          </a:p>
        </p:txBody>
      </p:sp>
      <p:sp>
        <p:nvSpPr>
          <p:cNvPr id="8" name="Titre 4"/>
          <p:cNvSpPr>
            <a:spLocks noGrp="1"/>
          </p:cNvSpPr>
          <p:nvPr>
            <p:ph type="title"/>
          </p:nvPr>
        </p:nvSpPr>
        <p:spPr>
          <a:xfrm>
            <a:off x="244800" y="349200"/>
            <a:ext cx="8647200" cy="637200"/>
          </a:xfrm>
        </p:spPr>
        <p:txBody>
          <a:bodyPr/>
          <a:lstStyle/>
          <a:p>
            <a:r>
              <a:rPr lang="fr-FR" dirty="0"/>
              <a:t>Les </a:t>
            </a:r>
            <a:r>
              <a:rPr lang="fr-FR" dirty="0" smtClean="0"/>
              <a:t>filtres</a:t>
            </a:r>
            <a:endParaRPr lang="fr-FR" dirty="0"/>
          </a:p>
        </p:txBody>
      </p:sp>
      <p:sp>
        <p:nvSpPr>
          <p:cNvPr id="9"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0" name="Espace réservé du contenu 1"/>
          <p:cNvSpPr txBox="1">
            <a:spLocks/>
          </p:cNvSpPr>
          <p:nvPr/>
        </p:nvSpPr>
        <p:spPr bwMode="blackGray">
          <a:xfrm>
            <a:off x="971600" y="1203598"/>
            <a:ext cx="7200800"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Les filtres peuvent aussi être chaînés. </a:t>
            </a:r>
            <a:endParaRPr lang="fr-FR" altLang="fr-FR" sz="1200" dirty="0">
              <a:solidFill>
                <a:schemeClr val="tx1"/>
              </a:solidFill>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200" dirty="0">
              <a:solidFill>
                <a:schemeClr val="tx1"/>
              </a:solidFill>
              <a:latin typeface="+mj-lt"/>
            </a:endParaRPr>
          </a:p>
        </p:txBody>
      </p:sp>
      <p:pic>
        <p:nvPicPr>
          <p:cNvPr id="13" name="Image 12"/>
          <p:cNvPicPr>
            <a:picLocks noChangeAspect="1"/>
          </p:cNvPicPr>
          <p:nvPr/>
        </p:nvPicPr>
        <p:blipFill>
          <a:blip r:embed="rId5"/>
          <a:stretch>
            <a:fillRect/>
          </a:stretch>
        </p:blipFill>
        <p:spPr>
          <a:xfrm>
            <a:off x="2408160" y="1702006"/>
            <a:ext cx="4320480" cy="2376263"/>
          </a:xfrm>
          <a:prstGeom prst="rect">
            <a:avLst/>
          </a:prstGeom>
        </p:spPr>
      </p:pic>
      <p:sp>
        <p:nvSpPr>
          <p:cNvPr id="11" name="Espace réservé du texte 2"/>
          <p:cNvSpPr>
            <a:spLocks noGrp="1"/>
          </p:cNvSpPr>
          <p:nvPr>
            <p:ph type="body" sz="quarter" idx="13"/>
          </p:nvPr>
        </p:nvSpPr>
        <p:spPr>
          <a:xfrm>
            <a:off x="251520" y="153490"/>
            <a:ext cx="195566" cy="124650"/>
          </a:xfrm>
        </p:spPr>
        <p:txBody>
          <a:bodyPr/>
          <a:lstStyle/>
          <a:p>
            <a:r>
              <a:rPr lang="fr-FR" dirty="0" smtClean="0"/>
              <a:t>03.8</a:t>
            </a:r>
            <a:endParaRPr lang="fr-FR" dirty="0"/>
          </a:p>
        </p:txBody>
      </p:sp>
    </p:spTree>
    <p:extLst>
      <p:ext uri="{BB962C8B-B14F-4D97-AF65-F5344CB8AC3E}">
        <p14:creationId xmlns:p14="http://schemas.microsoft.com/office/powerpoint/2010/main" val="318520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25</a:t>
            </a:fld>
            <a:endParaRPr lang="en-GB"/>
          </a:p>
        </p:txBody>
      </p:sp>
      <p:sp>
        <p:nvSpPr>
          <p:cNvPr id="8" name="Titre 4"/>
          <p:cNvSpPr>
            <a:spLocks noGrp="1"/>
          </p:cNvSpPr>
          <p:nvPr>
            <p:ph type="title"/>
          </p:nvPr>
        </p:nvSpPr>
        <p:spPr>
          <a:xfrm>
            <a:off x="244800" y="349200"/>
            <a:ext cx="8647200" cy="637200"/>
          </a:xfrm>
        </p:spPr>
        <p:txBody>
          <a:bodyPr/>
          <a:lstStyle/>
          <a:p>
            <a:r>
              <a:rPr lang="fr-FR" dirty="0" smtClean="0"/>
              <a:t>Les filtres</a:t>
            </a:r>
            <a:endParaRPr lang="fr-FR" dirty="0"/>
          </a:p>
        </p:txBody>
      </p:sp>
      <p:sp>
        <p:nvSpPr>
          <p:cNvPr id="9"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0" name="Espace réservé du contenu 1"/>
          <p:cNvSpPr txBox="1">
            <a:spLocks/>
          </p:cNvSpPr>
          <p:nvPr/>
        </p:nvSpPr>
        <p:spPr bwMode="blackGray">
          <a:xfrm>
            <a:off x="971600" y="1203598"/>
            <a:ext cx="7200800"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Les filtres peuvent être utilisés localement pour un composant en particulier. </a:t>
            </a:r>
            <a:endParaRPr lang="fr-FR" altLang="fr-FR" sz="1200" dirty="0">
              <a:solidFill>
                <a:schemeClr val="tx1"/>
              </a:solidFill>
            </a:endParaRPr>
          </a:p>
        </p:txBody>
      </p:sp>
      <p:pic>
        <p:nvPicPr>
          <p:cNvPr id="13" name="Image 12"/>
          <p:cNvPicPr>
            <a:picLocks noChangeAspect="1"/>
          </p:cNvPicPr>
          <p:nvPr/>
        </p:nvPicPr>
        <p:blipFill>
          <a:blip r:embed="rId5"/>
          <a:stretch>
            <a:fillRect/>
          </a:stretch>
        </p:blipFill>
        <p:spPr>
          <a:xfrm>
            <a:off x="2400001" y="1596724"/>
            <a:ext cx="4336798" cy="2888143"/>
          </a:xfrm>
          <a:prstGeom prst="rect">
            <a:avLst/>
          </a:prstGeom>
        </p:spPr>
      </p:pic>
      <p:sp>
        <p:nvSpPr>
          <p:cNvPr id="11" name="Espace réservé du texte 2"/>
          <p:cNvSpPr>
            <a:spLocks noGrp="1"/>
          </p:cNvSpPr>
          <p:nvPr>
            <p:ph type="body" sz="quarter" idx="13"/>
          </p:nvPr>
        </p:nvSpPr>
        <p:spPr>
          <a:xfrm>
            <a:off x="243900" y="153490"/>
            <a:ext cx="195566" cy="124650"/>
          </a:xfrm>
        </p:spPr>
        <p:txBody>
          <a:bodyPr/>
          <a:lstStyle/>
          <a:p>
            <a:r>
              <a:rPr lang="fr-FR" dirty="0" smtClean="0"/>
              <a:t>03.9</a:t>
            </a:r>
            <a:endParaRPr lang="fr-FR" dirty="0"/>
          </a:p>
        </p:txBody>
      </p:sp>
    </p:spTree>
    <p:extLst>
      <p:ext uri="{BB962C8B-B14F-4D97-AF65-F5344CB8AC3E}">
        <p14:creationId xmlns:p14="http://schemas.microsoft.com/office/powerpoint/2010/main" val="208343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a:xfrm>
            <a:off x="243900" y="153490"/>
            <a:ext cx="251672" cy="124650"/>
          </a:xfrm>
        </p:spPr>
        <p:txBody>
          <a:bodyPr/>
          <a:lstStyle/>
          <a:p>
            <a:r>
              <a:rPr lang="fr-FR" dirty="0" smtClean="0"/>
              <a:t>03.10</a:t>
            </a:r>
            <a:endParaRPr lang="fr-FR" dirty="0"/>
          </a:p>
        </p:txBody>
      </p:sp>
      <p:sp>
        <p:nvSpPr>
          <p:cNvPr id="12"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26</a:t>
            </a:fld>
            <a:endParaRPr lang="en-GB"/>
          </a:p>
        </p:txBody>
      </p:sp>
      <p:sp>
        <p:nvSpPr>
          <p:cNvPr id="13" name="Titre 4"/>
          <p:cNvSpPr>
            <a:spLocks noGrp="1"/>
          </p:cNvSpPr>
          <p:nvPr>
            <p:ph type="title"/>
          </p:nvPr>
        </p:nvSpPr>
        <p:spPr>
          <a:xfrm>
            <a:off x="244800" y="349200"/>
            <a:ext cx="8647200" cy="637200"/>
          </a:xfrm>
        </p:spPr>
        <p:txBody>
          <a:bodyPr/>
          <a:lstStyle/>
          <a:p>
            <a:r>
              <a:rPr lang="fr-FR" dirty="0"/>
              <a:t>La gestion des évènements</a:t>
            </a:r>
          </a:p>
        </p:txBody>
      </p:sp>
      <p:sp>
        <p:nvSpPr>
          <p:cNvPr id="14"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5" name="Espace réservé du contenu 1"/>
          <p:cNvSpPr txBox="1">
            <a:spLocks/>
          </p:cNvSpPr>
          <p:nvPr/>
        </p:nvSpPr>
        <p:spPr bwMode="blackGray">
          <a:xfrm>
            <a:off x="971600" y="1203598"/>
            <a:ext cx="7200800"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Nous pouvons utiliser l’instruction </a:t>
            </a:r>
            <a:r>
              <a:rPr lang="fr-FR" altLang="fr-FR" sz="1400" b="1" dirty="0" err="1">
                <a:solidFill>
                  <a:schemeClr val="tx1">
                    <a:lumMod val="95000"/>
                    <a:lumOff val="5000"/>
                  </a:schemeClr>
                </a:solidFill>
              </a:rPr>
              <a:t>v-on</a:t>
            </a:r>
            <a:r>
              <a:rPr lang="fr-FR" altLang="fr-FR" sz="1400" dirty="0">
                <a:solidFill>
                  <a:schemeClr val="tx1">
                    <a:lumMod val="95000"/>
                    <a:lumOff val="5000"/>
                  </a:schemeClr>
                </a:solidFill>
              </a:rPr>
              <a:t> pour écouter les évènements du DOM afin </a:t>
            </a:r>
            <a:r>
              <a:rPr lang="fr-FR" altLang="fr-FR" sz="1400" dirty="0" smtClean="0">
                <a:solidFill>
                  <a:schemeClr val="tx1">
                    <a:lumMod val="95000"/>
                    <a:lumOff val="5000"/>
                  </a:schemeClr>
                </a:solidFill>
              </a:rPr>
              <a:t>d’</a:t>
            </a:r>
            <a:r>
              <a:rPr lang="fr-FR" altLang="fr-FR" sz="1400" dirty="0" err="1">
                <a:solidFill>
                  <a:schemeClr val="tx1">
                    <a:lumMod val="95000"/>
                    <a:lumOff val="5000"/>
                  </a:schemeClr>
                </a:solidFill>
              </a:rPr>
              <a:t>é</a:t>
            </a:r>
            <a:r>
              <a:rPr lang="fr-FR" altLang="fr-FR" sz="1400" dirty="0" err="1" smtClean="0">
                <a:solidFill>
                  <a:schemeClr val="tx1">
                    <a:lumMod val="95000"/>
                    <a:lumOff val="5000"/>
                  </a:schemeClr>
                </a:solidFill>
              </a:rPr>
              <a:t>xecuter</a:t>
            </a:r>
            <a:r>
              <a:rPr lang="fr-FR" altLang="fr-FR" sz="1400" dirty="0" smtClean="0">
                <a:solidFill>
                  <a:schemeClr val="tx1">
                    <a:lumMod val="95000"/>
                    <a:lumOff val="5000"/>
                  </a:schemeClr>
                </a:solidFill>
              </a:rPr>
              <a:t> </a:t>
            </a:r>
            <a:r>
              <a:rPr lang="fr-FR" altLang="fr-FR" sz="1400" dirty="0">
                <a:solidFill>
                  <a:schemeClr val="tx1">
                    <a:lumMod val="95000"/>
                    <a:lumOff val="5000"/>
                  </a:schemeClr>
                </a:solidFill>
              </a:rPr>
              <a:t>du JavaScript lorsque ces évènements surviennent. </a:t>
            </a:r>
          </a:p>
          <a:p>
            <a:pPr marL="0" indent="0" eaLnBrk="0" fontAlgn="base" hangingPunct="0">
              <a:lnSpc>
                <a:spcPct val="100000"/>
              </a:lnSpc>
              <a:spcBef>
                <a:spcPct val="0"/>
              </a:spcBef>
              <a:spcAft>
                <a:spcPct val="0"/>
              </a:spcAft>
              <a:buNone/>
            </a:pPr>
            <a:endParaRPr lang="fr-FR" altLang="fr-FR" sz="14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solidFill>
              <a:latin typeface="+mj-lt"/>
            </a:endParaRPr>
          </a:p>
          <a:p>
            <a:pPr marL="0" indent="0" eaLnBrk="0" fontAlgn="base" hangingPunct="0">
              <a:lnSpc>
                <a:spcPct val="100000"/>
              </a:lnSpc>
              <a:spcBef>
                <a:spcPct val="0"/>
              </a:spcBef>
              <a:spcAft>
                <a:spcPct val="0"/>
              </a:spcAft>
              <a:buNone/>
            </a:pPr>
            <a:endParaRPr lang="fr-FR" altLang="fr-FR" sz="14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solidFill>
              <a:latin typeface="+mj-lt"/>
            </a:endParaRPr>
          </a:p>
        </p:txBody>
      </p:sp>
      <p:pic>
        <p:nvPicPr>
          <p:cNvPr id="18" name="Image 17"/>
          <p:cNvPicPr>
            <a:picLocks noChangeAspect="1"/>
          </p:cNvPicPr>
          <p:nvPr/>
        </p:nvPicPr>
        <p:blipFill>
          <a:blip r:embed="rId5"/>
          <a:stretch>
            <a:fillRect/>
          </a:stretch>
        </p:blipFill>
        <p:spPr>
          <a:xfrm>
            <a:off x="1908789" y="2067694"/>
            <a:ext cx="5319221" cy="2240474"/>
          </a:xfrm>
          <a:prstGeom prst="rect">
            <a:avLst/>
          </a:prstGeom>
        </p:spPr>
      </p:pic>
    </p:spTree>
    <p:extLst>
      <p:ext uri="{BB962C8B-B14F-4D97-AF65-F5344CB8AC3E}">
        <p14:creationId xmlns:p14="http://schemas.microsoft.com/office/powerpoint/2010/main" val="246609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altLang="fr-FR" b="1" dirty="0" err="1">
                <a:solidFill>
                  <a:schemeClr val="tx1">
                    <a:lumMod val="95000"/>
                    <a:lumOff val="5000"/>
                  </a:schemeClr>
                </a:solidFill>
              </a:rPr>
              <a:t>v-on</a:t>
            </a:r>
            <a:r>
              <a:rPr lang="fr-FR" altLang="fr-FR" dirty="0">
                <a:solidFill>
                  <a:schemeClr val="tx1">
                    <a:lumMod val="95000"/>
                    <a:lumOff val="5000"/>
                  </a:schemeClr>
                </a:solidFill>
              </a:rPr>
              <a:t> peut aussi accepter le nom d’une méthode que vous voudriez appeler. </a:t>
            </a:r>
          </a:p>
          <a:p>
            <a:endParaRPr lang="fr-FR" dirty="0"/>
          </a:p>
        </p:txBody>
      </p:sp>
      <p:sp>
        <p:nvSpPr>
          <p:cNvPr id="4" name="Espace réservé du texte 3"/>
          <p:cNvSpPr>
            <a:spLocks noGrp="1"/>
          </p:cNvSpPr>
          <p:nvPr>
            <p:ph type="body" sz="quarter" idx="13"/>
          </p:nvPr>
        </p:nvSpPr>
        <p:spPr>
          <a:xfrm>
            <a:off x="251520" y="153490"/>
            <a:ext cx="251672" cy="124650"/>
          </a:xfrm>
        </p:spPr>
        <p:txBody>
          <a:bodyPr/>
          <a:lstStyle/>
          <a:p>
            <a:r>
              <a:rPr lang="fr-FR" dirty="0" smtClean="0"/>
              <a:t>03.11</a:t>
            </a:r>
            <a:endParaRPr lang="fr-FR" dirty="0"/>
          </a:p>
        </p:txBody>
      </p:sp>
      <p:sp>
        <p:nvSpPr>
          <p:cNvPr id="11" name="Espace réservé du numéro de diapositive 3"/>
          <p:cNvSpPr>
            <a:spLocks noGrp="1"/>
          </p:cNvSpPr>
          <p:nvPr>
            <p:ph type="sldNum" sz="quarter" idx="15"/>
          </p:nvPr>
        </p:nvSpPr>
        <p:spPr/>
        <p:txBody>
          <a:bodyPr/>
          <a:lstStyle/>
          <a:p>
            <a:fld id="{B6CBC9F8-C3DB-428A-A32C-EF1197444D30}" type="slidenum">
              <a:rPr lang="en-GB" smtClean="0"/>
              <a:pPr/>
              <a:t>27</a:t>
            </a:fld>
            <a:endParaRPr lang="en-GB"/>
          </a:p>
        </p:txBody>
      </p:sp>
      <p:sp>
        <p:nvSpPr>
          <p:cNvPr id="12" name="Titre 4"/>
          <p:cNvSpPr>
            <a:spLocks noGrp="1"/>
          </p:cNvSpPr>
          <p:nvPr>
            <p:ph type="title"/>
          </p:nvPr>
        </p:nvSpPr>
        <p:spPr/>
        <p:txBody>
          <a:bodyPr/>
          <a:lstStyle/>
          <a:p>
            <a:r>
              <a:rPr lang="fr-FR" dirty="0"/>
              <a:t>La gestion des évènements</a:t>
            </a:r>
          </a:p>
        </p:txBody>
      </p:sp>
      <p:sp>
        <p:nvSpPr>
          <p:cNvPr id="13" name="Espace réservé de la date 5"/>
          <p:cNvSpPr>
            <a:spLocks noGrp="1"/>
          </p:cNvSpPr>
          <p:nvPr>
            <p:ph type="dt" sz="half" idx="16"/>
          </p:nvPr>
        </p:nvSpPr>
        <p:spPr/>
        <p:txBody>
          <a:bodyPr/>
          <a:lstStyle/>
          <a:p>
            <a:pPr>
              <a:tabLst>
                <a:tab pos="693738" algn="l"/>
              </a:tabLst>
            </a:pPr>
            <a:fld id="{81D29DF8-6055-40A4-9B7B-06D9F267C240}" type="datetime1">
              <a:rPr lang="en-GB" smtClean="0"/>
              <a:t>28/06/2017</a:t>
            </a:fld>
            <a:r>
              <a:rPr lang="en-GB"/>
              <a:t>	© Valtech</a:t>
            </a:r>
          </a:p>
        </p:txBody>
      </p:sp>
      <p:pic>
        <p:nvPicPr>
          <p:cNvPr id="17" name="Image 16"/>
          <p:cNvPicPr>
            <a:picLocks noChangeAspect="1"/>
          </p:cNvPicPr>
          <p:nvPr/>
        </p:nvPicPr>
        <p:blipFill>
          <a:blip r:embed="rId2"/>
          <a:stretch>
            <a:fillRect/>
          </a:stretch>
        </p:blipFill>
        <p:spPr>
          <a:xfrm>
            <a:off x="3779912" y="771550"/>
            <a:ext cx="5472928" cy="3545751"/>
          </a:xfrm>
          <a:prstGeom prst="rect">
            <a:avLst/>
          </a:prstGeom>
        </p:spPr>
      </p:pic>
    </p:spTree>
    <p:extLst>
      <p:ext uri="{BB962C8B-B14F-4D97-AF65-F5344CB8AC3E}">
        <p14:creationId xmlns:p14="http://schemas.microsoft.com/office/powerpoint/2010/main" val="397836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a:xfrm>
            <a:off x="243900" y="153490"/>
            <a:ext cx="251672" cy="124650"/>
          </a:xfrm>
        </p:spPr>
        <p:txBody>
          <a:bodyPr/>
          <a:lstStyle/>
          <a:p>
            <a:r>
              <a:rPr lang="fr-FR" dirty="0" smtClean="0"/>
              <a:t>03.12</a:t>
            </a:r>
            <a:endParaRPr lang="fr-FR" dirty="0"/>
          </a:p>
        </p:txBody>
      </p:sp>
      <p:sp>
        <p:nvSpPr>
          <p:cNvPr id="7"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28</a:t>
            </a:fld>
            <a:endParaRPr lang="en-GB"/>
          </a:p>
        </p:txBody>
      </p:sp>
      <p:sp>
        <p:nvSpPr>
          <p:cNvPr id="8" name="Titre 4"/>
          <p:cNvSpPr>
            <a:spLocks noGrp="1"/>
          </p:cNvSpPr>
          <p:nvPr>
            <p:ph type="title"/>
          </p:nvPr>
        </p:nvSpPr>
        <p:spPr>
          <a:xfrm>
            <a:off x="244800" y="349200"/>
            <a:ext cx="8647200" cy="637200"/>
          </a:xfrm>
        </p:spPr>
        <p:txBody>
          <a:bodyPr/>
          <a:lstStyle/>
          <a:p>
            <a:r>
              <a:rPr lang="fr-FR" dirty="0"/>
              <a:t>La gestion des évènements</a:t>
            </a:r>
          </a:p>
        </p:txBody>
      </p:sp>
      <p:sp>
        <p:nvSpPr>
          <p:cNvPr id="9"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0" name="Espace réservé du contenu 1"/>
          <p:cNvSpPr txBox="1">
            <a:spLocks/>
          </p:cNvSpPr>
          <p:nvPr/>
        </p:nvSpPr>
        <p:spPr bwMode="blackGray">
          <a:xfrm>
            <a:off x="439466" y="1203598"/>
            <a:ext cx="8164982"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fr-FR" sz="1400" dirty="0">
                <a:solidFill>
                  <a:schemeClr val="tx1">
                    <a:lumMod val="95000"/>
                    <a:lumOff val="5000"/>
                  </a:schemeClr>
                </a:solidFill>
              </a:rPr>
              <a:t>Au lieu de lier directement la méthode par son nom dans l’attribut, nous pouvons également utiliser des méthodes dans une instruction JavaScript :</a:t>
            </a:r>
            <a:endParaRPr lang="fr-FR" altLang="fr-FR" sz="1400" dirty="0">
              <a:solidFill>
                <a:schemeClr val="tx1">
                  <a:lumMod val="95000"/>
                  <a:lumOff val="5000"/>
                </a:schemeClr>
              </a:solidFill>
            </a:endParaRPr>
          </a:p>
        </p:txBody>
      </p:sp>
      <p:pic>
        <p:nvPicPr>
          <p:cNvPr id="12" name="Image 11"/>
          <p:cNvPicPr>
            <a:picLocks noChangeAspect="1"/>
          </p:cNvPicPr>
          <p:nvPr/>
        </p:nvPicPr>
        <p:blipFill>
          <a:blip r:embed="rId5"/>
          <a:stretch>
            <a:fillRect/>
          </a:stretch>
        </p:blipFill>
        <p:spPr>
          <a:xfrm>
            <a:off x="2015479" y="2057489"/>
            <a:ext cx="5105842" cy="2400508"/>
          </a:xfrm>
          <a:prstGeom prst="rect">
            <a:avLst/>
          </a:prstGeom>
        </p:spPr>
      </p:pic>
    </p:spTree>
    <p:extLst>
      <p:ext uri="{BB962C8B-B14F-4D97-AF65-F5344CB8AC3E}">
        <p14:creationId xmlns:p14="http://schemas.microsoft.com/office/powerpoint/2010/main" val="12274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29</a:t>
            </a:fld>
            <a:endParaRPr lang="en-GB"/>
          </a:p>
        </p:txBody>
      </p:sp>
      <p:sp>
        <p:nvSpPr>
          <p:cNvPr id="8" name="Titre 4"/>
          <p:cNvSpPr>
            <a:spLocks noGrp="1"/>
          </p:cNvSpPr>
          <p:nvPr>
            <p:ph type="title"/>
          </p:nvPr>
        </p:nvSpPr>
        <p:spPr>
          <a:xfrm>
            <a:off x="244800" y="349200"/>
            <a:ext cx="8647200" cy="637200"/>
          </a:xfrm>
        </p:spPr>
        <p:txBody>
          <a:bodyPr/>
          <a:lstStyle/>
          <a:p>
            <a:r>
              <a:rPr lang="fr-FR" dirty="0"/>
              <a:t>La gestion des évènements - </a:t>
            </a:r>
            <a:r>
              <a:rPr lang="fr-FR" dirty="0" smtClean="0"/>
              <a:t>Modificateurs</a:t>
            </a:r>
            <a:endParaRPr lang="fr-FR" dirty="0"/>
          </a:p>
        </p:txBody>
      </p:sp>
      <p:sp>
        <p:nvSpPr>
          <p:cNvPr id="9"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0" name="Espace réservé du contenu 1"/>
          <p:cNvSpPr txBox="1">
            <a:spLocks/>
          </p:cNvSpPr>
          <p:nvPr/>
        </p:nvSpPr>
        <p:spPr bwMode="blackGray">
          <a:xfrm>
            <a:off x="439466" y="1203598"/>
            <a:ext cx="8164982"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fr-FR" sz="1400" dirty="0">
                <a:solidFill>
                  <a:schemeClr val="tx1">
                    <a:lumMod val="95000"/>
                    <a:lumOff val="5000"/>
                  </a:schemeClr>
                </a:solidFill>
              </a:rPr>
              <a:t>L’avantage des modificateurs est que les méthodes restent purement dédiées à la logique des données au lieu d’avoir à gérer les détails des évènements du </a:t>
            </a:r>
            <a:r>
              <a:rPr lang="fr-FR" sz="1400" b="1" dirty="0">
                <a:solidFill>
                  <a:schemeClr val="tx1">
                    <a:lumMod val="95000"/>
                    <a:lumOff val="5000"/>
                  </a:schemeClr>
                </a:solidFill>
              </a:rPr>
              <a:t>DOM</a:t>
            </a:r>
            <a:r>
              <a:rPr lang="fr-FR" sz="1400" dirty="0">
                <a:solidFill>
                  <a:schemeClr val="tx1">
                    <a:lumMod val="95000"/>
                    <a:lumOff val="5000"/>
                  </a:schemeClr>
                </a:solidFill>
              </a:rPr>
              <a:t>. Comme modificateurs on trouve: </a:t>
            </a:r>
            <a:r>
              <a:rPr lang="fr-FR" sz="1400" b="1" dirty="0">
                <a:solidFill>
                  <a:schemeClr val="tx1">
                    <a:lumMod val="95000"/>
                    <a:lumOff val="5000"/>
                  </a:schemeClr>
                </a:solidFill>
              </a:rPr>
              <a:t>.</a:t>
            </a:r>
            <a:r>
              <a:rPr lang="fr-FR" sz="1400" b="1" dirty="0" err="1">
                <a:solidFill>
                  <a:schemeClr val="tx1">
                    <a:lumMod val="95000"/>
                    <a:lumOff val="5000"/>
                  </a:schemeClr>
                </a:solidFill>
              </a:rPr>
              <a:t>prevent</a:t>
            </a:r>
            <a:r>
              <a:rPr lang="fr-FR" sz="1400" b="1" dirty="0">
                <a:solidFill>
                  <a:schemeClr val="tx1">
                    <a:lumMod val="95000"/>
                    <a:lumOff val="5000"/>
                  </a:schemeClr>
                </a:solidFill>
              </a:rPr>
              <a:t>, .stop, .capture, .self, .once</a:t>
            </a:r>
          </a:p>
        </p:txBody>
      </p:sp>
      <p:pic>
        <p:nvPicPr>
          <p:cNvPr id="12" name="Image 11"/>
          <p:cNvPicPr>
            <a:picLocks noChangeAspect="1"/>
          </p:cNvPicPr>
          <p:nvPr/>
        </p:nvPicPr>
        <p:blipFill>
          <a:blip r:embed="rId5"/>
          <a:stretch>
            <a:fillRect/>
          </a:stretch>
        </p:blipFill>
        <p:spPr>
          <a:xfrm>
            <a:off x="1281597" y="2141156"/>
            <a:ext cx="6480720" cy="2522371"/>
          </a:xfrm>
          <a:prstGeom prst="rect">
            <a:avLst/>
          </a:prstGeom>
        </p:spPr>
      </p:pic>
      <p:sp>
        <p:nvSpPr>
          <p:cNvPr id="11" name="Espace réservé du texte 2"/>
          <p:cNvSpPr>
            <a:spLocks noGrp="1"/>
          </p:cNvSpPr>
          <p:nvPr>
            <p:ph type="body" sz="quarter" idx="13"/>
          </p:nvPr>
        </p:nvSpPr>
        <p:spPr>
          <a:xfrm>
            <a:off x="243900" y="153490"/>
            <a:ext cx="251672" cy="124650"/>
          </a:xfrm>
        </p:spPr>
        <p:txBody>
          <a:bodyPr/>
          <a:lstStyle/>
          <a:p>
            <a:r>
              <a:rPr lang="fr-FR" dirty="0" smtClean="0"/>
              <a:t>03.13</a:t>
            </a:r>
            <a:endParaRPr lang="fr-FR" dirty="0"/>
          </a:p>
        </p:txBody>
      </p:sp>
    </p:spTree>
    <p:extLst>
      <p:ext uri="{BB962C8B-B14F-4D97-AF65-F5344CB8AC3E}">
        <p14:creationId xmlns:p14="http://schemas.microsoft.com/office/powerpoint/2010/main" val="161575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p:cNvSpPr>
            <a:spLocks noGrp="1"/>
          </p:cNvSpPr>
          <p:nvPr>
            <p:ph type="body" idx="1"/>
          </p:nvPr>
        </p:nvSpPr>
        <p:spPr/>
        <p:txBody>
          <a:bodyPr/>
          <a:lstStyle/>
          <a:p>
            <a:r>
              <a:rPr lang="en-GB"/>
              <a:t>01</a:t>
            </a:r>
          </a:p>
        </p:txBody>
      </p:sp>
      <p:sp>
        <p:nvSpPr>
          <p:cNvPr id="2" name="Titre 1"/>
          <p:cNvSpPr>
            <a:spLocks noGrp="1"/>
          </p:cNvSpPr>
          <p:nvPr>
            <p:ph type="title"/>
          </p:nvPr>
        </p:nvSpPr>
        <p:spPr/>
        <p:txBody>
          <a:bodyPr>
            <a:normAutofit/>
          </a:bodyPr>
          <a:lstStyle/>
          <a:p>
            <a:r>
              <a:rPr lang="en-GB" dirty="0"/>
              <a:t>Introduction</a:t>
            </a:r>
          </a:p>
        </p:txBody>
      </p:sp>
      <p:sp>
        <p:nvSpPr>
          <p:cNvPr id="9" name="Espace réservé du texte 8"/>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428186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683568" y="986400"/>
            <a:ext cx="7776864" cy="3608223"/>
          </a:xfrm>
        </p:spPr>
        <p:txBody>
          <a:bodyPr/>
          <a:lstStyle/>
          <a:p>
            <a:pPr lvl="1"/>
            <a:r>
              <a:rPr lang="fr-FR" dirty="0"/>
              <a:t>On ne devrait pas être inquiet du fait que l’ensemble de cette approche d’écoute d’évènements soit à l’encontre de  la bonne vieille règle de la séparation des préoccupations. </a:t>
            </a:r>
            <a:endParaRPr lang="fr-FR" dirty="0" smtClean="0"/>
          </a:p>
          <a:p>
            <a:pPr lvl="1"/>
            <a:endParaRPr lang="fr-FR" dirty="0" smtClean="0"/>
          </a:p>
          <a:p>
            <a:pPr lvl="1"/>
            <a:r>
              <a:rPr lang="fr-FR" dirty="0" smtClean="0"/>
              <a:t>Rassurez-vous </a:t>
            </a:r>
            <a:r>
              <a:rPr lang="fr-FR" dirty="0"/>
              <a:t>- puisque toutes les fonctions et expressions sont strictement liées au </a:t>
            </a:r>
            <a:r>
              <a:rPr lang="fr-FR" b="1" dirty="0"/>
              <a:t>« </a:t>
            </a:r>
            <a:r>
              <a:rPr lang="fr-FR" b="1" dirty="0" err="1"/>
              <a:t>ViewModel</a:t>
            </a:r>
            <a:r>
              <a:rPr lang="fr-FR" b="1" dirty="0"/>
              <a:t> » </a:t>
            </a:r>
            <a:r>
              <a:rPr lang="fr-FR" dirty="0"/>
              <a:t>qui gère la vue courante, cela ne causera aucune difficulté de maintenance. En réalité, il y a plusieurs avantages à utiliser </a:t>
            </a:r>
            <a:r>
              <a:rPr lang="fr-FR" b="1" dirty="0" err="1"/>
              <a:t>v-on</a:t>
            </a:r>
            <a:r>
              <a:rPr lang="fr-FR" dirty="0"/>
              <a:t> </a:t>
            </a:r>
            <a:r>
              <a:rPr lang="fr-FR" dirty="0" smtClean="0"/>
              <a:t>:</a:t>
            </a:r>
          </a:p>
          <a:p>
            <a:pPr lvl="1"/>
            <a:endParaRPr lang="fr-FR" dirty="0" smtClean="0"/>
          </a:p>
          <a:p>
            <a:pPr lvl="1"/>
            <a:r>
              <a:rPr lang="fr-FR" dirty="0" smtClean="0"/>
              <a:t>Il </a:t>
            </a:r>
            <a:r>
              <a:rPr lang="fr-FR" dirty="0"/>
              <a:t>est plus facile de localiser l’implémentation des fonctions gestionnaires dans votre code JS en survolant le code </a:t>
            </a:r>
            <a:r>
              <a:rPr lang="fr-FR" dirty="0" smtClean="0"/>
              <a:t>HTML.</a:t>
            </a:r>
          </a:p>
          <a:p>
            <a:pPr lvl="1"/>
            <a:endParaRPr lang="fr-FR" dirty="0" smtClean="0"/>
          </a:p>
          <a:p>
            <a:pPr lvl="1"/>
            <a:r>
              <a:rPr lang="fr-FR" dirty="0" smtClean="0"/>
              <a:t>Comme </a:t>
            </a:r>
            <a:r>
              <a:rPr lang="fr-FR" dirty="0"/>
              <a:t>vous n’avez pas à attacher manuellement les écouteurs dans votre JS, le code du</a:t>
            </a:r>
            <a:r>
              <a:rPr lang="fr-FR" b="1" dirty="0"/>
              <a:t> « </a:t>
            </a:r>
            <a:r>
              <a:rPr lang="fr-FR" b="1" dirty="0" err="1"/>
              <a:t>ViewModel</a:t>
            </a:r>
            <a:r>
              <a:rPr lang="fr-FR" b="1" dirty="0"/>
              <a:t> »</a:t>
            </a:r>
            <a:r>
              <a:rPr lang="fr-FR" dirty="0"/>
              <a:t> peut être purement logique et sans DOM. Ceci le rend plus facile à </a:t>
            </a:r>
            <a:r>
              <a:rPr lang="fr-FR" dirty="0" smtClean="0"/>
              <a:t>tester.</a:t>
            </a:r>
          </a:p>
          <a:p>
            <a:pPr lvl="1"/>
            <a:endParaRPr lang="fr-FR" dirty="0"/>
          </a:p>
          <a:p>
            <a:pPr lvl="1"/>
            <a:r>
              <a:rPr lang="fr-FR" dirty="0" smtClean="0"/>
              <a:t>Quand </a:t>
            </a:r>
            <a:r>
              <a:rPr lang="fr-FR" dirty="0"/>
              <a:t>un </a:t>
            </a:r>
            <a:r>
              <a:rPr lang="fr-FR" b="1" dirty="0"/>
              <a:t>« </a:t>
            </a:r>
            <a:r>
              <a:rPr lang="fr-FR" b="1" dirty="0" err="1"/>
              <a:t>ViewModel</a:t>
            </a:r>
            <a:r>
              <a:rPr lang="fr-FR" b="1" dirty="0"/>
              <a:t> » </a:t>
            </a:r>
            <a:r>
              <a:rPr lang="fr-FR" dirty="0"/>
              <a:t>est détruit, tous les écouteurs d’évènements sont automatiquement retirés. Vous n’avez pas à vous soucier de le faire vous-même.</a:t>
            </a:r>
          </a:p>
          <a:p>
            <a:endParaRPr lang="fr-FR" dirty="0"/>
          </a:p>
          <a:p>
            <a:endParaRPr lang="fr-FR" dirty="0"/>
          </a:p>
          <a:p>
            <a:endParaRPr lang="fr-FR" dirty="0"/>
          </a:p>
        </p:txBody>
      </p:sp>
      <p:sp>
        <p:nvSpPr>
          <p:cNvPr id="6" name="Espace réservé du texte 5"/>
          <p:cNvSpPr>
            <a:spLocks noGrp="1"/>
          </p:cNvSpPr>
          <p:nvPr>
            <p:ph type="body" sz="quarter" idx="13"/>
          </p:nvPr>
        </p:nvSpPr>
        <p:spPr>
          <a:xfrm>
            <a:off x="243900" y="153490"/>
            <a:ext cx="251672" cy="124650"/>
          </a:xfrm>
        </p:spPr>
        <p:txBody>
          <a:bodyPr/>
          <a:lstStyle/>
          <a:p>
            <a:r>
              <a:rPr lang="fr-FR" dirty="0" smtClean="0"/>
              <a:t>03.14</a:t>
            </a:r>
            <a:endParaRPr lang="fr-FR" dirty="0"/>
          </a:p>
        </p:txBody>
      </p:sp>
      <p:sp>
        <p:nvSpPr>
          <p:cNvPr id="7" name="Espace réservé du numéro de diapositive 3"/>
          <p:cNvSpPr>
            <a:spLocks noGrp="1"/>
          </p:cNvSpPr>
          <p:nvPr>
            <p:ph type="sldNum" sz="quarter" idx="15"/>
          </p:nvPr>
        </p:nvSpPr>
        <p:spPr/>
        <p:txBody>
          <a:bodyPr/>
          <a:lstStyle/>
          <a:p>
            <a:fld id="{B6CBC9F8-C3DB-428A-A32C-EF1197444D30}" type="slidenum">
              <a:rPr lang="en-GB" smtClean="0"/>
              <a:pPr/>
              <a:t>30</a:t>
            </a:fld>
            <a:endParaRPr lang="en-GB"/>
          </a:p>
        </p:txBody>
      </p:sp>
      <p:sp>
        <p:nvSpPr>
          <p:cNvPr id="8" name="Titre 4"/>
          <p:cNvSpPr>
            <a:spLocks noGrp="1"/>
          </p:cNvSpPr>
          <p:nvPr>
            <p:ph type="title"/>
          </p:nvPr>
        </p:nvSpPr>
        <p:spPr/>
        <p:txBody>
          <a:bodyPr/>
          <a:lstStyle/>
          <a:p>
            <a:r>
              <a:rPr lang="fr-FR" dirty="0"/>
              <a:t>La gestion des évènements – écouteurs dans le DOM</a:t>
            </a:r>
          </a:p>
        </p:txBody>
      </p:sp>
      <p:sp>
        <p:nvSpPr>
          <p:cNvPr id="9" name="Espace réservé de la date 5"/>
          <p:cNvSpPr>
            <a:spLocks noGrp="1"/>
          </p:cNvSpPr>
          <p:nvPr>
            <p:ph type="dt" sz="half" idx="16"/>
          </p:nvPr>
        </p:nvSpPr>
        <p:spPr/>
        <p:txBody>
          <a:bodyPr/>
          <a:lstStyle/>
          <a:p>
            <a:pPr>
              <a:tabLst>
                <a:tab pos="693738" algn="l"/>
              </a:tabLst>
            </a:pPr>
            <a:fld id="{81D29DF8-6055-40A4-9B7B-06D9F267C240}" type="datetime1">
              <a:rPr lang="en-GB" smtClean="0"/>
              <a:t>28/06/2017</a:t>
            </a:fld>
            <a:r>
              <a:rPr lang="en-GB"/>
              <a:t>	© Valtech</a:t>
            </a:r>
          </a:p>
        </p:txBody>
      </p:sp>
    </p:spTree>
    <p:extLst>
      <p:ext uri="{BB962C8B-B14F-4D97-AF65-F5344CB8AC3E}">
        <p14:creationId xmlns:p14="http://schemas.microsoft.com/office/powerpoint/2010/main" val="95578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a:xfrm>
            <a:off x="243900" y="153490"/>
            <a:ext cx="251672" cy="124650"/>
          </a:xfrm>
        </p:spPr>
        <p:txBody>
          <a:bodyPr/>
          <a:lstStyle/>
          <a:p>
            <a:r>
              <a:rPr lang="fr-FR" dirty="0" smtClean="0"/>
              <a:t>03.14</a:t>
            </a:r>
            <a:endParaRPr lang="fr-FR" dirty="0"/>
          </a:p>
        </p:txBody>
      </p:sp>
      <p:sp>
        <p:nvSpPr>
          <p:cNvPr id="7"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31</a:t>
            </a:fld>
            <a:endParaRPr lang="en-GB"/>
          </a:p>
        </p:txBody>
      </p:sp>
      <p:sp>
        <p:nvSpPr>
          <p:cNvPr id="8" name="Titre 4"/>
          <p:cNvSpPr>
            <a:spLocks noGrp="1"/>
          </p:cNvSpPr>
          <p:nvPr>
            <p:ph type="title"/>
          </p:nvPr>
        </p:nvSpPr>
        <p:spPr>
          <a:xfrm>
            <a:off x="244800" y="349200"/>
            <a:ext cx="8647200" cy="637200"/>
          </a:xfrm>
        </p:spPr>
        <p:txBody>
          <a:bodyPr/>
          <a:lstStyle/>
          <a:p>
            <a:r>
              <a:rPr lang="fr-FR" dirty="0"/>
              <a:t>La gestion des formulaires</a:t>
            </a:r>
          </a:p>
        </p:txBody>
      </p:sp>
      <p:sp>
        <p:nvSpPr>
          <p:cNvPr id="9"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0" name="Espace réservé du contenu 1"/>
          <p:cNvSpPr txBox="1">
            <a:spLocks/>
          </p:cNvSpPr>
          <p:nvPr/>
        </p:nvSpPr>
        <p:spPr bwMode="blackGray">
          <a:xfrm>
            <a:off x="439466" y="986400"/>
            <a:ext cx="8164982" cy="3464207"/>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Vous pouvez utiliser la directive </a:t>
            </a:r>
            <a:r>
              <a:rPr lang="fr-FR" altLang="fr-FR" sz="1400" b="1" dirty="0">
                <a:solidFill>
                  <a:schemeClr val="tx1">
                    <a:lumMod val="95000"/>
                    <a:lumOff val="5000"/>
                  </a:schemeClr>
                </a:solidFill>
              </a:rPr>
              <a:t>v-model</a:t>
            </a:r>
            <a:r>
              <a:rPr lang="fr-FR" altLang="fr-FR" sz="1400" dirty="0">
                <a:solidFill>
                  <a:schemeClr val="tx1">
                    <a:lumMod val="95000"/>
                    <a:lumOff val="5000"/>
                  </a:schemeClr>
                </a:solidFill>
              </a:rPr>
              <a:t> pour créer une liaison de données bidirectionnelle sur les champs de formulaire (input, select ou </a:t>
            </a:r>
            <a:r>
              <a:rPr lang="fr-FR" altLang="fr-FR" sz="1400" dirty="0" err="1">
                <a:solidFill>
                  <a:schemeClr val="tx1">
                    <a:lumMod val="95000"/>
                    <a:lumOff val="5000"/>
                  </a:schemeClr>
                </a:solidFill>
              </a:rPr>
              <a:t>textarea</a:t>
            </a:r>
            <a:r>
              <a:rPr lang="fr-FR" altLang="fr-FR" sz="1400" dirty="0">
                <a:solidFill>
                  <a:schemeClr val="tx1">
                    <a:lumMod val="95000"/>
                    <a:lumOff val="5000"/>
                  </a:schemeClr>
                </a:solidFill>
              </a:rPr>
              <a:t>). </a:t>
            </a:r>
            <a:endParaRPr lang="fr-FR" altLang="fr-FR" sz="1400" dirty="0" smtClean="0">
              <a:solidFill>
                <a:schemeClr val="tx1">
                  <a:lumMod val="95000"/>
                  <a:lumOff val="5000"/>
                </a:schemeClr>
              </a:solidFill>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Elle choisira automatiquement la bonne manière de mettre à jour l’élément en fonction du type de champ. Bien qu’un peu magique, </a:t>
            </a:r>
            <a:r>
              <a:rPr lang="fr-FR" altLang="fr-FR" sz="1400" b="1" dirty="0">
                <a:solidFill>
                  <a:schemeClr val="tx1">
                    <a:lumMod val="95000"/>
                    <a:lumOff val="5000"/>
                  </a:schemeClr>
                </a:solidFill>
              </a:rPr>
              <a:t>v-model</a:t>
            </a:r>
            <a:r>
              <a:rPr lang="fr-FR" altLang="fr-FR" sz="1400" dirty="0">
                <a:solidFill>
                  <a:schemeClr val="tx1">
                    <a:lumMod val="95000"/>
                    <a:lumOff val="5000"/>
                  </a:schemeClr>
                </a:solidFill>
              </a:rPr>
              <a:t> est essentielle pour mettre à jour les données lors des évènements de saisie utilisateur sur les champs, ainsi que quelques traitements spéciaux pour certains cas particuliers. </a:t>
            </a:r>
            <a:endParaRPr lang="fr-FR" altLang="fr-FR" sz="1400" dirty="0" smtClean="0">
              <a:solidFill>
                <a:schemeClr val="tx1">
                  <a:lumMod val="95000"/>
                  <a:lumOff val="5000"/>
                </a:schemeClr>
              </a:solidFill>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indent="0" eaLnBrk="0" fontAlgn="base" hangingPunct="0">
              <a:lnSpc>
                <a:spcPct val="100000"/>
              </a:lnSpc>
              <a:spcBef>
                <a:spcPct val="0"/>
              </a:spcBef>
              <a:spcAft>
                <a:spcPct val="0"/>
              </a:spcAft>
              <a:buNone/>
            </a:pPr>
            <a:r>
              <a:rPr lang="fr-FR" altLang="fr-FR" sz="1400" b="1" dirty="0">
                <a:solidFill>
                  <a:schemeClr val="tx1">
                    <a:lumMod val="95000"/>
                    <a:lumOff val="5000"/>
                  </a:schemeClr>
                </a:solidFill>
              </a:rPr>
              <a:t>v-model</a:t>
            </a:r>
            <a:r>
              <a:rPr lang="fr-FR" altLang="fr-FR" sz="1400" dirty="0">
                <a:solidFill>
                  <a:schemeClr val="tx1">
                    <a:lumMod val="95000"/>
                    <a:lumOff val="5000"/>
                  </a:schemeClr>
                </a:solidFill>
              </a:rPr>
              <a:t> ne prend pas en compte la valeur initiale des attributs </a:t>
            </a:r>
            <a:r>
              <a:rPr lang="fr-FR" altLang="fr-FR" sz="1400" b="1" dirty="0">
                <a:solidFill>
                  <a:schemeClr val="tx1">
                    <a:lumMod val="95000"/>
                    <a:lumOff val="5000"/>
                  </a:schemeClr>
                </a:solidFill>
              </a:rPr>
              <a:t>value, </a:t>
            </a:r>
            <a:r>
              <a:rPr lang="fr-FR" altLang="fr-FR" sz="1400" b="1" dirty="0" err="1">
                <a:solidFill>
                  <a:schemeClr val="tx1">
                    <a:lumMod val="95000"/>
                    <a:lumOff val="5000"/>
                  </a:schemeClr>
                </a:solidFill>
              </a:rPr>
              <a:t>checked</a:t>
            </a:r>
            <a:r>
              <a:rPr lang="fr-FR" altLang="fr-FR" sz="1400" b="1" dirty="0">
                <a:solidFill>
                  <a:schemeClr val="tx1">
                    <a:lumMod val="95000"/>
                    <a:lumOff val="5000"/>
                  </a:schemeClr>
                </a:solidFill>
              </a:rPr>
              <a:t> </a:t>
            </a:r>
            <a:r>
              <a:rPr lang="fr-FR" altLang="fr-FR" sz="1400" dirty="0">
                <a:solidFill>
                  <a:schemeClr val="tx1">
                    <a:lumMod val="95000"/>
                    <a:lumOff val="5000"/>
                  </a:schemeClr>
                </a:solidFill>
              </a:rPr>
              <a:t>ou </a:t>
            </a:r>
            <a:r>
              <a:rPr lang="fr-FR" altLang="fr-FR" sz="1400" b="1" dirty="0" err="1">
                <a:solidFill>
                  <a:schemeClr val="tx1">
                    <a:lumMod val="95000"/>
                    <a:lumOff val="5000"/>
                  </a:schemeClr>
                </a:solidFill>
              </a:rPr>
              <a:t>selected</a:t>
            </a:r>
            <a:r>
              <a:rPr lang="fr-FR" altLang="fr-FR" sz="1400" dirty="0">
                <a:solidFill>
                  <a:schemeClr val="tx1">
                    <a:lumMod val="95000"/>
                    <a:lumOff val="5000"/>
                  </a:schemeClr>
                </a:solidFill>
              </a:rPr>
              <a:t> fournis par un champ. </a:t>
            </a:r>
          </a:p>
          <a:p>
            <a:pPr mar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Elle traitera toujours les données de l’instance de vue comme la source de vérité. Vous devez déclarer la valeur initiale dans votre JavaScript, dans l’option </a:t>
            </a:r>
            <a:r>
              <a:rPr lang="fr-FR" altLang="fr-FR" sz="1400" b="1" dirty="0">
                <a:solidFill>
                  <a:schemeClr val="tx1">
                    <a:lumMod val="95000"/>
                    <a:lumOff val="5000"/>
                  </a:schemeClr>
                </a:solidFill>
              </a:rPr>
              <a:t>data</a:t>
            </a:r>
            <a:r>
              <a:rPr lang="fr-FR" altLang="fr-FR" sz="1400" dirty="0">
                <a:solidFill>
                  <a:schemeClr val="tx1">
                    <a:lumMod val="95000"/>
                    <a:lumOff val="5000"/>
                  </a:schemeClr>
                </a:solidFill>
              </a:rPr>
              <a:t> de votre composant. Exemple avec les champs de saisie: </a:t>
            </a:r>
          </a:p>
          <a:p>
            <a:pPr marL="0" lvl="0" indent="0" eaLnBrk="0" fontAlgn="base" hangingPunct="0">
              <a:lnSpc>
                <a:spcPct val="100000"/>
              </a:lnSpc>
              <a:spcBef>
                <a:spcPct val="0"/>
              </a:spcBef>
              <a:spcAft>
                <a:spcPct val="0"/>
              </a:spcAft>
              <a:buNone/>
            </a:pPr>
            <a:endParaRPr lang="fr-FR" altLang="fr-FR" sz="1400" dirty="0">
              <a:solidFill>
                <a:schemeClr val="tx1"/>
              </a:solidFill>
            </a:endParaRPr>
          </a:p>
          <a:p>
            <a:pPr marL="0" lvl="0" indent="0" eaLnBrk="0" fontAlgn="base" hangingPunct="0">
              <a:lnSpc>
                <a:spcPct val="100000"/>
              </a:lnSpc>
              <a:spcBef>
                <a:spcPct val="0"/>
              </a:spcBef>
              <a:spcAft>
                <a:spcPct val="0"/>
              </a:spcAft>
              <a:buNone/>
            </a:pPr>
            <a:endParaRPr lang="fr-FR" altLang="fr-FR" sz="1400" dirty="0">
              <a:solidFill>
                <a:schemeClr val="tx1"/>
              </a:solidFill>
            </a:endParaRPr>
          </a:p>
          <a:p>
            <a:pPr marL="0" lvl="0" indent="0" eaLnBrk="0" fontAlgn="base" hangingPunct="0">
              <a:lnSpc>
                <a:spcPct val="100000"/>
              </a:lnSpc>
              <a:spcBef>
                <a:spcPct val="0"/>
              </a:spcBef>
              <a:spcAft>
                <a:spcPct val="0"/>
              </a:spcAft>
              <a:buNone/>
            </a:pPr>
            <a:endParaRPr lang="fr-FR" altLang="fr-FR" sz="1400" dirty="0">
              <a:solidFill>
                <a:schemeClr val="tx1"/>
              </a:solidFill>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endParaRPr lang="fr-FR" sz="1400" dirty="0">
              <a:solidFill>
                <a:schemeClr val="tx1">
                  <a:lumMod val="95000"/>
                  <a:lumOff val="5000"/>
                </a:schemeClr>
              </a:solidFill>
            </a:endParaRPr>
          </a:p>
        </p:txBody>
      </p:sp>
      <p:pic>
        <p:nvPicPr>
          <p:cNvPr id="13" name="Image 12"/>
          <p:cNvPicPr>
            <a:picLocks noChangeAspect="1"/>
          </p:cNvPicPr>
          <p:nvPr/>
        </p:nvPicPr>
        <p:blipFill>
          <a:blip r:embed="rId5"/>
          <a:stretch>
            <a:fillRect/>
          </a:stretch>
        </p:blipFill>
        <p:spPr>
          <a:xfrm>
            <a:off x="2190035" y="3988381"/>
            <a:ext cx="4663844" cy="647756"/>
          </a:xfrm>
          <a:prstGeom prst="rect">
            <a:avLst/>
          </a:prstGeom>
        </p:spPr>
      </p:pic>
    </p:spTree>
    <p:extLst>
      <p:ext uri="{BB962C8B-B14F-4D97-AF65-F5344CB8AC3E}">
        <p14:creationId xmlns:p14="http://schemas.microsoft.com/office/powerpoint/2010/main" val="394178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a:xfrm>
            <a:off x="243900" y="153490"/>
            <a:ext cx="251672" cy="124650"/>
          </a:xfrm>
        </p:spPr>
        <p:txBody>
          <a:bodyPr/>
          <a:lstStyle/>
          <a:p>
            <a:r>
              <a:rPr lang="fr-FR" dirty="0" smtClean="0"/>
              <a:t>03.15</a:t>
            </a:r>
            <a:endParaRPr lang="fr-FR" dirty="0"/>
          </a:p>
        </p:txBody>
      </p:sp>
      <p:sp>
        <p:nvSpPr>
          <p:cNvPr id="7"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32</a:t>
            </a:fld>
            <a:endParaRPr lang="en-GB"/>
          </a:p>
        </p:txBody>
      </p:sp>
      <p:sp>
        <p:nvSpPr>
          <p:cNvPr id="8" name="Titre 4"/>
          <p:cNvSpPr>
            <a:spLocks noGrp="1"/>
          </p:cNvSpPr>
          <p:nvPr>
            <p:ph type="title"/>
          </p:nvPr>
        </p:nvSpPr>
        <p:spPr>
          <a:xfrm>
            <a:off x="244800" y="349200"/>
            <a:ext cx="8647200" cy="637200"/>
          </a:xfrm>
        </p:spPr>
        <p:txBody>
          <a:bodyPr/>
          <a:lstStyle/>
          <a:p>
            <a:r>
              <a:rPr lang="fr-FR" dirty="0"/>
              <a:t>La gestion des formulaires</a:t>
            </a:r>
          </a:p>
        </p:txBody>
      </p:sp>
      <p:sp>
        <p:nvSpPr>
          <p:cNvPr id="9"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0" name="Espace réservé du contenu 1"/>
          <p:cNvSpPr txBox="1">
            <a:spLocks/>
          </p:cNvSpPr>
          <p:nvPr/>
        </p:nvSpPr>
        <p:spPr bwMode="blackGray">
          <a:xfrm>
            <a:off x="439466" y="1203598"/>
            <a:ext cx="8164982"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On peut utiliser v-model pour les </a:t>
            </a:r>
            <a:r>
              <a:rPr lang="fr-FR" altLang="fr-FR" sz="1400" dirty="0" err="1" smtClean="0">
                <a:solidFill>
                  <a:schemeClr val="tx1">
                    <a:lumMod val="95000"/>
                    <a:lumOff val="5000"/>
                  </a:schemeClr>
                </a:solidFill>
              </a:rPr>
              <a:t>checkbox</a:t>
            </a:r>
            <a:r>
              <a:rPr lang="fr-FR" altLang="fr-FR" sz="1400" dirty="0" smtClean="0">
                <a:solidFill>
                  <a:schemeClr val="tx1">
                    <a:lumMod val="95000"/>
                    <a:lumOff val="5000"/>
                  </a:schemeClr>
                </a:solidFill>
              </a:rPr>
              <a:t> :</a:t>
            </a: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r>
              <a:rPr lang="fr-FR" altLang="fr-FR" sz="1400" dirty="0" err="1">
                <a:solidFill>
                  <a:schemeClr val="tx1">
                    <a:lumMod val="95000"/>
                    <a:lumOff val="5000"/>
                  </a:schemeClr>
                </a:solidFill>
              </a:rPr>
              <a:t>Checkbox</a:t>
            </a:r>
            <a:r>
              <a:rPr lang="fr-FR" altLang="fr-FR" sz="1400" dirty="0">
                <a:solidFill>
                  <a:schemeClr val="tx1">
                    <a:lumMod val="95000"/>
                    <a:lumOff val="5000"/>
                  </a:schemeClr>
                </a:solidFill>
              </a:rPr>
              <a:t> multiples lié au même tableau (</a:t>
            </a:r>
            <a:r>
              <a:rPr lang="fr-FR" altLang="fr-FR" sz="1400" dirty="0" err="1">
                <a:solidFill>
                  <a:schemeClr val="tx1">
                    <a:lumMod val="95000"/>
                    <a:lumOff val="5000"/>
                  </a:schemeClr>
                </a:solidFill>
              </a:rPr>
              <a:t>array</a:t>
            </a:r>
            <a:r>
              <a:rPr lang="fr-FR" altLang="fr-FR" sz="1400" dirty="0" smtClean="0">
                <a:solidFill>
                  <a:schemeClr val="tx1">
                    <a:lumMod val="95000"/>
                    <a:lumOff val="5000"/>
                  </a:schemeClr>
                </a:solidFill>
              </a:rPr>
              <a:t>) : </a:t>
            </a: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endParaRPr lang="fr-FR" altLang="fr-FR" sz="14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sz="1400" dirty="0">
              <a:solidFill>
                <a:schemeClr val="tx1">
                  <a:lumMod val="95000"/>
                  <a:lumOff val="5000"/>
                </a:schemeClr>
              </a:solidFill>
              <a:latin typeface="+mj-lt"/>
            </a:endParaRPr>
          </a:p>
        </p:txBody>
      </p:sp>
      <p:pic>
        <p:nvPicPr>
          <p:cNvPr id="12" name="Image 11"/>
          <p:cNvPicPr>
            <a:picLocks noChangeAspect="1"/>
          </p:cNvPicPr>
          <p:nvPr/>
        </p:nvPicPr>
        <p:blipFill>
          <a:blip r:embed="rId5"/>
          <a:stretch>
            <a:fillRect/>
          </a:stretch>
        </p:blipFill>
        <p:spPr>
          <a:xfrm>
            <a:off x="2266960" y="1779662"/>
            <a:ext cx="4602879" cy="602032"/>
          </a:xfrm>
          <a:prstGeom prst="rect">
            <a:avLst/>
          </a:prstGeom>
        </p:spPr>
      </p:pic>
      <p:pic>
        <p:nvPicPr>
          <p:cNvPr id="13" name="Image 12"/>
          <p:cNvPicPr>
            <a:picLocks noChangeAspect="1"/>
          </p:cNvPicPr>
          <p:nvPr/>
        </p:nvPicPr>
        <p:blipFill>
          <a:blip r:embed="rId6"/>
          <a:stretch>
            <a:fillRect/>
          </a:stretch>
        </p:blipFill>
        <p:spPr>
          <a:xfrm>
            <a:off x="539552" y="2957758"/>
            <a:ext cx="4032448" cy="1713403"/>
          </a:xfrm>
          <a:prstGeom prst="rect">
            <a:avLst/>
          </a:prstGeom>
        </p:spPr>
      </p:pic>
      <p:pic>
        <p:nvPicPr>
          <p:cNvPr id="14" name="Image 13"/>
          <p:cNvPicPr>
            <a:picLocks noChangeAspect="1"/>
          </p:cNvPicPr>
          <p:nvPr/>
        </p:nvPicPr>
        <p:blipFill>
          <a:blip r:embed="rId7"/>
          <a:stretch>
            <a:fillRect/>
          </a:stretch>
        </p:blipFill>
        <p:spPr>
          <a:xfrm>
            <a:off x="4744094" y="3434726"/>
            <a:ext cx="3960440" cy="759466"/>
          </a:xfrm>
          <a:prstGeom prst="rect">
            <a:avLst/>
          </a:prstGeom>
        </p:spPr>
      </p:pic>
    </p:spTree>
    <p:extLst>
      <p:ext uri="{BB962C8B-B14F-4D97-AF65-F5344CB8AC3E}">
        <p14:creationId xmlns:p14="http://schemas.microsoft.com/office/powerpoint/2010/main" val="423176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a:xfrm>
            <a:off x="243900" y="153490"/>
            <a:ext cx="251672" cy="124650"/>
          </a:xfrm>
        </p:spPr>
        <p:txBody>
          <a:bodyPr/>
          <a:lstStyle/>
          <a:p>
            <a:r>
              <a:rPr lang="fr-FR" dirty="0" smtClean="0"/>
              <a:t>03.15</a:t>
            </a:r>
            <a:endParaRPr lang="fr-FR" dirty="0"/>
          </a:p>
        </p:txBody>
      </p:sp>
      <p:sp>
        <p:nvSpPr>
          <p:cNvPr id="7"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33</a:t>
            </a:fld>
            <a:endParaRPr lang="en-GB"/>
          </a:p>
        </p:txBody>
      </p:sp>
      <p:sp>
        <p:nvSpPr>
          <p:cNvPr id="8" name="Titre 4"/>
          <p:cNvSpPr>
            <a:spLocks noGrp="1"/>
          </p:cNvSpPr>
          <p:nvPr>
            <p:ph type="title"/>
          </p:nvPr>
        </p:nvSpPr>
        <p:spPr>
          <a:xfrm>
            <a:off x="244800" y="349200"/>
            <a:ext cx="8647200" cy="637200"/>
          </a:xfrm>
        </p:spPr>
        <p:txBody>
          <a:bodyPr/>
          <a:lstStyle/>
          <a:p>
            <a:r>
              <a:rPr lang="fr-FR" dirty="0"/>
              <a:t>La gestion des formulaires</a:t>
            </a:r>
          </a:p>
        </p:txBody>
      </p:sp>
      <p:sp>
        <p:nvSpPr>
          <p:cNvPr id="9"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0" name="Espace réservé du contenu 1"/>
          <p:cNvSpPr txBox="1">
            <a:spLocks/>
          </p:cNvSpPr>
          <p:nvPr/>
        </p:nvSpPr>
        <p:spPr bwMode="blackGray">
          <a:xfrm>
            <a:off x="439466" y="1203598"/>
            <a:ext cx="8164982"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fr-FR" altLang="fr-FR" sz="1400" b="1" dirty="0">
                <a:solidFill>
                  <a:schemeClr val="tx1">
                    <a:lumMod val="95000"/>
                    <a:lumOff val="5000"/>
                  </a:schemeClr>
                </a:solidFill>
                <a:latin typeface="+mj-lt"/>
              </a:rPr>
              <a:t>Radio</a:t>
            </a:r>
            <a:r>
              <a:rPr lang="fr-FR" altLang="fr-FR" sz="1400" dirty="0">
                <a:solidFill>
                  <a:schemeClr val="tx1">
                    <a:lumMod val="95000"/>
                    <a:lumOff val="5000"/>
                  </a:schemeClr>
                </a:solidFill>
                <a:latin typeface="+mj-lt"/>
              </a:rPr>
              <a:t>:</a:t>
            </a: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latin typeface="+mj-lt"/>
              </a:rPr>
              <a:t>				</a:t>
            </a:r>
            <a:r>
              <a:rPr lang="fr-FR" altLang="fr-FR" sz="1400" b="1" dirty="0">
                <a:solidFill>
                  <a:schemeClr val="tx1">
                    <a:lumMod val="95000"/>
                    <a:lumOff val="5000"/>
                  </a:schemeClr>
                </a:solidFill>
                <a:latin typeface="+mj-lt"/>
              </a:rPr>
              <a:t>Select:</a:t>
            </a:r>
          </a:p>
          <a:p>
            <a:pPr marL="0" lvl="0" indent="0" eaLnBrk="0" fontAlgn="base" hangingPunct="0">
              <a:lnSpc>
                <a:spcPct val="100000"/>
              </a:lnSpc>
              <a:spcBef>
                <a:spcPct val="0"/>
              </a:spcBef>
              <a:spcAft>
                <a:spcPct val="0"/>
              </a:spcAft>
              <a:buNone/>
            </a:pPr>
            <a:endParaRPr lang="fr-FR" altLang="fr-FR" sz="14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sz="1400" dirty="0">
              <a:solidFill>
                <a:schemeClr val="tx1">
                  <a:lumMod val="95000"/>
                  <a:lumOff val="5000"/>
                </a:schemeClr>
              </a:solidFill>
              <a:latin typeface="+mj-lt"/>
            </a:endParaRPr>
          </a:p>
        </p:txBody>
      </p:sp>
      <p:pic>
        <p:nvPicPr>
          <p:cNvPr id="15" name="Image 14"/>
          <p:cNvPicPr>
            <a:picLocks noChangeAspect="1"/>
          </p:cNvPicPr>
          <p:nvPr/>
        </p:nvPicPr>
        <p:blipFill>
          <a:blip r:embed="rId5"/>
          <a:stretch>
            <a:fillRect/>
          </a:stretch>
        </p:blipFill>
        <p:spPr>
          <a:xfrm>
            <a:off x="458031" y="1635646"/>
            <a:ext cx="4884843" cy="1143099"/>
          </a:xfrm>
          <a:prstGeom prst="rect">
            <a:avLst/>
          </a:prstGeom>
        </p:spPr>
      </p:pic>
      <p:pic>
        <p:nvPicPr>
          <p:cNvPr id="16" name="Image 15"/>
          <p:cNvPicPr>
            <a:picLocks noChangeAspect="1"/>
          </p:cNvPicPr>
          <p:nvPr/>
        </p:nvPicPr>
        <p:blipFill>
          <a:blip r:embed="rId6"/>
          <a:stretch>
            <a:fillRect/>
          </a:stretch>
        </p:blipFill>
        <p:spPr>
          <a:xfrm>
            <a:off x="5061049" y="2925507"/>
            <a:ext cx="3526831" cy="2066408"/>
          </a:xfrm>
          <a:prstGeom prst="rect">
            <a:avLst/>
          </a:prstGeom>
        </p:spPr>
      </p:pic>
    </p:spTree>
    <p:extLst>
      <p:ext uri="{BB962C8B-B14F-4D97-AF65-F5344CB8AC3E}">
        <p14:creationId xmlns:p14="http://schemas.microsoft.com/office/powerpoint/2010/main" val="84227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a:xfrm>
            <a:off x="243900" y="153490"/>
            <a:ext cx="251672" cy="124650"/>
          </a:xfrm>
        </p:spPr>
        <p:txBody>
          <a:bodyPr/>
          <a:lstStyle/>
          <a:p>
            <a:r>
              <a:rPr lang="fr-FR" dirty="0" smtClean="0"/>
              <a:t>03.16</a:t>
            </a:r>
            <a:endParaRPr lang="fr-FR" dirty="0"/>
          </a:p>
        </p:txBody>
      </p:sp>
      <p:sp>
        <p:nvSpPr>
          <p:cNvPr id="8"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34</a:t>
            </a:fld>
            <a:endParaRPr lang="en-GB"/>
          </a:p>
        </p:txBody>
      </p:sp>
      <p:sp>
        <p:nvSpPr>
          <p:cNvPr id="9" name="Titre 4"/>
          <p:cNvSpPr>
            <a:spLocks noGrp="1"/>
          </p:cNvSpPr>
          <p:nvPr>
            <p:ph type="title"/>
          </p:nvPr>
        </p:nvSpPr>
        <p:spPr>
          <a:xfrm>
            <a:off x="244800" y="349200"/>
            <a:ext cx="8647200" cy="637200"/>
          </a:xfrm>
        </p:spPr>
        <p:txBody>
          <a:bodyPr/>
          <a:lstStyle/>
          <a:p>
            <a:r>
              <a:rPr lang="fr-FR" dirty="0"/>
              <a:t>La gestion des formulaires - modificateurs</a:t>
            </a:r>
          </a:p>
        </p:txBody>
      </p:sp>
      <p:sp>
        <p:nvSpPr>
          <p:cNvPr id="10"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1" name="Espace réservé du contenu 1"/>
          <p:cNvSpPr txBox="1">
            <a:spLocks/>
          </p:cNvSpPr>
          <p:nvPr/>
        </p:nvSpPr>
        <p:spPr bwMode="blackGray">
          <a:xfrm>
            <a:off x="439466" y="1203598"/>
            <a:ext cx="3844502"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fr-FR" altLang="fr-FR" sz="1400" b="1" dirty="0" err="1">
                <a:solidFill>
                  <a:schemeClr val="tx1">
                    <a:lumMod val="95000"/>
                    <a:lumOff val="5000"/>
                  </a:schemeClr>
                </a:solidFill>
              </a:rPr>
              <a:t>Lazy</a:t>
            </a:r>
            <a:endParaRPr lang="fr-FR" altLang="fr-FR" sz="1400" b="1" dirty="0">
              <a:solidFill>
                <a:schemeClr val="tx1">
                  <a:lumMod val="95000"/>
                  <a:lumOff val="5000"/>
                </a:schemeClr>
              </a:solidFill>
            </a:endParaRPr>
          </a:p>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Par défaut, v-model synchronise le champ avec les données après chaque évènement input (à l’exception de l’exécution d’une méthode de saisie comme). Vous pouvez ajouter le modificateur </a:t>
            </a:r>
            <a:r>
              <a:rPr lang="fr-FR" altLang="fr-FR" sz="1400" b="1" dirty="0" err="1">
                <a:solidFill>
                  <a:schemeClr val="tx1">
                    <a:lumMod val="95000"/>
                    <a:lumOff val="5000"/>
                  </a:schemeClr>
                </a:solidFill>
              </a:rPr>
              <a:t>lazy</a:t>
            </a:r>
            <a:r>
              <a:rPr lang="fr-FR" altLang="fr-FR" sz="1400" dirty="0">
                <a:solidFill>
                  <a:schemeClr val="tx1">
                    <a:lumMod val="95000"/>
                    <a:lumOff val="5000"/>
                  </a:schemeClr>
                </a:solidFill>
              </a:rPr>
              <a:t> pour synchroniser après que les évènements changent.</a:t>
            </a: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r>
              <a:rPr lang="fr-FR" altLang="fr-FR" sz="1400" b="1" dirty="0" err="1">
                <a:solidFill>
                  <a:schemeClr val="tx1">
                    <a:lumMod val="95000"/>
                    <a:lumOff val="5000"/>
                  </a:schemeClr>
                </a:solidFill>
              </a:rPr>
              <a:t>Number</a:t>
            </a:r>
            <a:endParaRPr lang="fr-FR" altLang="fr-FR" sz="1400" b="1" dirty="0">
              <a:solidFill>
                <a:schemeClr val="tx1">
                  <a:lumMod val="95000"/>
                  <a:lumOff val="5000"/>
                </a:schemeClr>
              </a:solidFill>
            </a:endParaRPr>
          </a:p>
          <a:p>
            <a:pPr mar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Si vous voulez que la saisie utilisateur soit automatiquement convertie en nombre, vous pouvez ajouter le modificateur </a:t>
            </a:r>
            <a:r>
              <a:rPr lang="fr-FR" altLang="fr-FR" sz="1400" b="1" dirty="0" err="1">
                <a:solidFill>
                  <a:schemeClr val="tx1">
                    <a:lumMod val="95000"/>
                    <a:lumOff val="5000"/>
                  </a:schemeClr>
                </a:solidFill>
              </a:rPr>
              <a:t>number</a:t>
            </a:r>
            <a:r>
              <a:rPr lang="fr-FR" altLang="fr-FR" sz="1400" dirty="0">
                <a:solidFill>
                  <a:schemeClr val="tx1">
                    <a:lumMod val="95000"/>
                    <a:lumOff val="5000"/>
                  </a:schemeClr>
                </a:solidFill>
              </a:rPr>
              <a:t> à vos champs gérés par </a:t>
            </a:r>
            <a:r>
              <a:rPr lang="fr-FR" altLang="fr-FR" sz="1400" b="1" dirty="0">
                <a:solidFill>
                  <a:schemeClr val="tx1">
                    <a:lumMod val="95000"/>
                    <a:lumOff val="5000"/>
                  </a:schemeClr>
                </a:solidFill>
              </a:rPr>
              <a:t>v-model </a:t>
            </a:r>
            <a:r>
              <a:rPr lang="fr-FR" altLang="fr-FR" sz="1400" dirty="0">
                <a:solidFill>
                  <a:schemeClr val="tx1">
                    <a:lumMod val="95000"/>
                    <a:lumOff val="5000"/>
                  </a:schemeClr>
                </a:solidFill>
              </a:rPr>
              <a:t>et d’autres méthodes comme : </a:t>
            </a:r>
            <a:r>
              <a:rPr lang="fr-FR" altLang="fr-FR" sz="1400" b="1" dirty="0" err="1" smtClean="0">
                <a:solidFill>
                  <a:schemeClr val="tx1">
                    <a:lumMod val="95000"/>
                    <a:lumOff val="5000"/>
                  </a:schemeClr>
                </a:solidFill>
              </a:rPr>
              <a:t>Trim</a:t>
            </a: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endParaRPr lang="fr-FR" sz="1400" dirty="0">
              <a:solidFill>
                <a:schemeClr val="tx1">
                  <a:lumMod val="95000"/>
                  <a:lumOff val="5000"/>
                </a:schemeClr>
              </a:solidFill>
              <a:latin typeface="+mj-lt"/>
            </a:endParaRPr>
          </a:p>
        </p:txBody>
      </p:sp>
      <p:pic>
        <p:nvPicPr>
          <p:cNvPr id="15" name="Image 14"/>
          <p:cNvPicPr>
            <a:picLocks noChangeAspect="1"/>
          </p:cNvPicPr>
          <p:nvPr/>
        </p:nvPicPr>
        <p:blipFill>
          <a:blip r:embed="rId5"/>
          <a:stretch>
            <a:fillRect/>
          </a:stretch>
        </p:blipFill>
        <p:spPr>
          <a:xfrm>
            <a:off x="4360833" y="1779662"/>
            <a:ext cx="4243615" cy="585796"/>
          </a:xfrm>
          <a:prstGeom prst="rect">
            <a:avLst/>
          </a:prstGeom>
        </p:spPr>
      </p:pic>
    </p:spTree>
    <p:extLst>
      <p:ext uri="{BB962C8B-B14F-4D97-AF65-F5344CB8AC3E}">
        <p14:creationId xmlns:p14="http://schemas.microsoft.com/office/powerpoint/2010/main" val="4208483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p:cNvSpPr>
            <a:spLocks noGrp="1"/>
          </p:cNvSpPr>
          <p:nvPr>
            <p:ph type="body" idx="1"/>
          </p:nvPr>
        </p:nvSpPr>
        <p:spPr/>
        <p:txBody>
          <a:bodyPr/>
          <a:lstStyle/>
          <a:p>
            <a:r>
              <a:rPr lang="fr-FR" dirty="0" smtClean="0"/>
              <a:t>04</a:t>
            </a:r>
            <a:endParaRPr lang="fr-FR" dirty="0"/>
          </a:p>
        </p:txBody>
      </p:sp>
      <p:sp>
        <p:nvSpPr>
          <p:cNvPr id="7" name="Titre 6"/>
          <p:cNvSpPr>
            <a:spLocks noGrp="1"/>
          </p:cNvSpPr>
          <p:nvPr>
            <p:ph type="title"/>
          </p:nvPr>
        </p:nvSpPr>
        <p:spPr/>
        <p:txBody>
          <a:bodyPr/>
          <a:lstStyle/>
          <a:p>
            <a:r>
              <a:rPr lang="fr-FR" dirty="0" err="1" smtClean="0"/>
              <a:t>Vue.js</a:t>
            </a:r>
            <a:r>
              <a:rPr lang="fr-FR" dirty="0" smtClean="0"/>
              <a:t/>
            </a:r>
            <a:br>
              <a:rPr lang="fr-FR" dirty="0" smtClean="0"/>
            </a:br>
            <a:r>
              <a:rPr lang="fr-FR" dirty="0" smtClean="0"/>
              <a:t>Les composants</a:t>
            </a:r>
            <a:endParaRPr lang="fr-FR" dirty="0"/>
          </a:p>
        </p:txBody>
      </p:sp>
      <p:sp>
        <p:nvSpPr>
          <p:cNvPr id="9" name="Espace réservé du texte 8"/>
          <p:cNvSpPr>
            <a:spLocks noGrp="1"/>
          </p:cNvSpPr>
          <p:nvPr>
            <p:ph type="body" sz="quarter" idx="10"/>
          </p:nvPr>
        </p:nvSpPr>
        <p:spPr/>
        <p:txBody>
          <a:bodyPr/>
          <a:lstStyle/>
          <a:p>
            <a:endParaRPr lang="fr-FR"/>
          </a:p>
        </p:txBody>
      </p:sp>
      <p:sp>
        <p:nvSpPr>
          <p:cNvPr id="4" name="Espace réservé du numéro de diapositive 3"/>
          <p:cNvSpPr>
            <a:spLocks noGrp="1"/>
          </p:cNvSpPr>
          <p:nvPr>
            <p:ph type="sldNum" sz="quarter" idx="4294967295"/>
          </p:nvPr>
        </p:nvSpPr>
        <p:spPr>
          <a:xfrm>
            <a:off x="8810625" y="4821238"/>
            <a:ext cx="333375" cy="165100"/>
          </a:xfrm>
        </p:spPr>
        <p:txBody>
          <a:bodyPr/>
          <a:lstStyle/>
          <a:p>
            <a:fld id="{B6CBC9F8-C3DB-428A-A32C-EF1197444D30}" type="slidenum">
              <a:rPr lang="en-GB" smtClean="0"/>
              <a:pPr/>
              <a:t>35</a:t>
            </a:fld>
            <a:endParaRPr lang="en-GB"/>
          </a:p>
        </p:txBody>
      </p:sp>
      <p:sp>
        <p:nvSpPr>
          <p:cNvPr id="6" name="Espace réservé de la date 5"/>
          <p:cNvSpPr>
            <a:spLocks noGrp="1"/>
          </p:cNvSpPr>
          <p:nvPr>
            <p:ph type="dt" sz="half" idx="4294967295"/>
          </p:nvPr>
        </p:nvSpPr>
        <p:spPr>
          <a:xfrm>
            <a:off x="0" y="4821238"/>
            <a:ext cx="2879725" cy="165100"/>
          </a:xfrm>
        </p:spPr>
        <p:txBody>
          <a:bodyPr/>
          <a:lstStyle/>
          <a:p>
            <a:pPr>
              <a:tabLst>
                <a:tab pos="693738" algn="l"/>
              </a:tabLst>
            </a:pPr>
            <a:fld id="{81D29DF8-6055-40A4-9B7B-06D9F267C240}" type="datetime1">
              <a:rPr lang="en-GB" smtClean="0"/>
              <a:t>28/06/2017</a:t>
            </a:fld>
            <a:r>
              <a:rPr lang="en-GB" smtClean="0"/>
              <a:t>	© Valtech</a:t>
            </a:r>
            <a:endParaRPr lang="en-GB"/>
          </a:p>
        </p:txBody>
      </p:sp>
    </p:spTree>
    <p:extLst>
      <p:ext uri="{BB962C8B-B14F-4D97-AF65-F5344CB8AC3E}">
        <p14:creationId xmlns:p14="http://schemas.microsoft.com/office/powerpoint/2010/main" val="31685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36</a:t>
            </a:fld>
            <a:endParaRPr lang="en-GB"/>
          </a:p>
        </p:txBody>
      </p:sp>
      <p:sp>
        <p:nvSpPr>
          <p:cNvPr id="8" name="Titre 4"/>
          <p:cNvSpPr>
            <a:spLocks noGrp="1"/>
          </p:cNvSpPr>
          <p:nvPr>
            <p:ph type="title"/>
          </p:nvPr>
        </p:nvSpPr>
        <p:spPr>
          <a:xfrm>
            <a:off x="244800" y="349200"/>
            <a:ext cx="8647200" cy="637200"/>
          </a:xfrm>
        </p:spPr>
        <p:txBody>
          <a:bodyPr/>
          <a:lstStyle/>
          <a:p>
            <a:r>
              <a:rPr lang="fr-FR" dirty="0"/>
              <a:t>Les composants</a:t>
            </a:r>
          </a:p>
        </p:txBody>
      </p:sp>
      <p:sp>
        <p:nvSpPr>
          <p:cNvPr id="9"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0" name="Espace réservé du contenu 1"/>
          <p:cNvSpPr txBox="1">
            <a:spLocks/>
          </p:cNvSpPr>
          <p:nvPr/>
        </p:nvSpPr>
        <p:spPr bwMode="blackGray">
          <a:xfrm>
            <a:off x="439466" y="1203598"/>
            <a:ext cx="8164982"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fr-FR" sz="1400" dirty="0">
                <a:solidFill>
                  <a:schemeClr val="tx1">
                    <a:lumMod val="95000"/>
                    <a:lumOff val="5000"/>
                  </a:schemeClr>
                </a:solidFill>
              </a:rPr>
              <a:t>Les composants sont l’une des plus puissantes fonctionnalités de Vue. Ils vous permettent d’étendre les éléments de base du HTML pour encapsuler du code réutilisable. À un haut niveau, les composants sont des éléments personnalisables auxquels le compilateur de Vue attache un comportement.</a:t>
            </a: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Pour créer un composant global, on peut utiliser </a:t>
            </a:r>
            <a:r>
              <a:rPr lang="fr-FR" altLang="fr-FR" sz="1400" b="1" dirty="0" err="1">
                <a:solidFill>
                  <a:schemeClr val="tx1">
                    <a:lumMod val="95000"/>
                    <a:lumOff val="5000"/>
                  </a:schemeClr>
                </a:solidFill>
              </a:rPr>
              <a:t>Vue.component</a:t>
            </a:r>
            <a:r>
              <a:rPr lang="fr-FR" altLang="fr-FR" sz="1400" b="1" dirty="0">
                <a:solidFill>
                  <a:schemeClr val="tx1">
                    <a:lumMod val="95000"/>
                    <a:lumOff val="5000"/>
                  </a:schemeClr>
                </a:solidFill>
              </a:rPr>
              <a:t>(</a:t>
            </a:r>
            <a:r>
              <a:rPr lang="fr-FR" altLang="fr-FR" sz="1400" b="1" dirty="0" err="1">
                <a:solidFill>
                  <a:schemeClr val="tx1">
                    <a:lumMod val="95000"/>
                    <a:lumOff val="5000"/>
                  </a:schemeClr>
                </a:solidFill>
              </a:rPr>
              <a:t>tagName</a:t>
            </a:r>
            <a:r>
              <a:rPr lang="fr-FR" altLang="fr-FR" sz="1400" b="1" dirty="0">
                <a:solidFill>
                  <a:schemeClr val="tx1">
                    <a:lumMod val="95000"/>
                    <a:lumOff val="5000"/>
                  </a:schemeClr>
                </a:solidFill>
              </a:rPr>
              <a:t>, option)</a:t>
            </a:r>
            <a:r>
              <a:rPr lang="fr-FR" altLang="fr-FR" sz="1400" dirty="0">
                <a:solidFill>
                  <a:schemeClr val="tx1">
                    <a:lumMod val="95000"/>
                    <a:lumOff val="5000"/>
                  </a:schemeClr>
                </a:solidFill>
              </a:rPr>
              <a:t>.</a:t>
            </a:r>
          </a:p>
          <a:p>
            <a:pPr marL="0" lvl="0" indent="0" eaLnBrk="0" fontAlgn="base" hangingPunct="0">
              <a:lnSpc>
                <a:spcPct val="100000"/>
              </a:lnSpc>
              <a:spcBef>
                <a:spcPct val="0"/>
              </a:spcBef>
              <a:spcAft>
                <a:spcPct val="0"/>
              </a:spcAft>
              <a:buNone/>
            </a:pPr>
            <a:endParaRPr lang="fr-FR" sz="1400" dirty="0">
              <a:solidFill>
                <a:schemeClr val="tx1">
                  <a:lumMod val="95000"/>
                  <a:lumOff val="5000"/>
                </a:schemeClr>
              </a:solidFill>
            </a:endParaRPr>
          </a:p>
        </p:txBody>
      </p:sp>
      <p:pic>
        <p:nvPicPr>
          <p:cNvPr id="11" name="Image 10"/>
          <p:cNvPicPr>
            <a:picLocks noChangeAspect="1"/>
          </p:cNvPicPr>
          <p:nvPr/>
        </p:nvPicPr>
        <p:blipFill>
          <a:blip r:embed="rId5"/>
          <a:stretch>
            <a:fillRect/>
          </a:stretch>
        </p:blipFill>
        <p:spPr>
          <a:xfrm>
            <a:off x="2336520" y="2931790"/>
            <a:ext cx="4463759" cy="1080120"/>
          </a:xfrm>
          <a:prstGeom prst="rect">
            <a:avLst/>
          </a:prstGeom>
        </p:spPr>
      </p:pic>
    </p:spTree>
    <p:extLst>
      <p:ext uri="{BB962C8B-B14F-4D97-AF65-F5344CB8AC3E}">
        <p14:creationId xmlns:p14="http://schemas.microsoft.com/office/powerpoint/2010/main" val="144266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lstStyle/>
          <a:p>
            <a:endParaRPr lang="fr-FR" dirty="0"/>
          </a:p>
        </p:txBody>
      </p:sp>
      <p:sp>
        <p:nvSpPr>
          <p:cNvPr id="7"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37</a:t>
            </a:fld>
            <a:endParaRPr lang="en-GB"/>
          </a:p>
        </p:txBody>
      </p:sp>
      <p:sp>
        <p:nvSpPr>
          <p:cNvPr id="8" name="Titre 4"/>
          <p:cNvSpPr>
            <a:spLocks noGrp="1"/>
          </p:cNvSpPr>
          <p:nvPr>
            <p:ph type="title"/>
          </p:nvPr>
        </p:nvSpPr>
        <p:spPr>
          <a:xfrm>
            <a:off x="244800" y="349200"/>
            <a:ext cx="8647200" cy="637200"/>
          </a:xfrm>
        </p:spPr>
        <p:txBody>
          <a:bodyPr/>
          <a:lstStyle/>
          <a:p>
            <a:r>
              <a:rPr lang="fr-FR" dirty="0"/>
              <a:t>Les composants</a:t>
            </a:r>
          </a:p>
        </p:txBody>
      </p:sp>
      <p:sp>
        <p:nvSpPr>
          <p:cNvPr id="9"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0" name="Espace réservé du contenu 1"/>
          <p:cNvSpPr txBox="1">
            <a:spLocks/>
          </p:cNvSpPr>
          <p:nvPr/>
        </p:nvSpPr>
        <p:spPr bwMode="blackGray">
          <a:xfrm>
            <a:off x="439466" y="1203598"/>
            <a:ext cx="8164982"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Une fois inscrit, un composant peut être utilisé dans le </a:t>
            </a:r>
            <a:r>
              <a:rPr lang="fr-FR" altLang="fr-FR" sz="1400" dirty="0" err="1">
                <a:solidFill>
                  <a:schemeClr val="tx1">
                    <a:lumMod val="95000"/>
                    <a:lumOff val="5000"/>
                  </a:schemeClr>
                </a:solidFill>
              </a:rPr>
              <a:t>template</a:t>
            </a:r>
            <a:r>
              <a:rPr lang="fr-FR" altLang="fr-FR" sz="1400" dirty="0">
                <a:solidFill>
                  <a:schemeClr val="tx1">
                    <a:lumMod val="95000"/>
                    <a:lumOff val="5000"/>
                  </a:schemeClr>
                </a:solidFill>
              </a:rPr>
              <a:t> d’une instance en tant qu’élément personnalisé, </a:t>
            </a:r>
            <a:r>
              <a:rPr lang="fr-FR" altLang="fr-FR" sz="1400" b="1" dirty="0">
                <a:solidFill>
                  <a:schemeClr val="tx1">
                    <a:lumMod val="95000"/>
                    <a:lumOff val="5000"/>
                  </a:schemeClr>
                </a:solidFill>
              </a:rPr>
              <a:t>&lt;</a:t>
            </a:r>
            <a:r>
              <a:rPr lang="fr-FR" altLang="fr-FR" sz="1400" b="1" dirty="0" err="1">
                <a:solidFill>
                  <a:schemeClr val="tx1">
                    <a:lumMod val="95000"/>
                    <a:lumOff val="5000"/>
                  </a:schemeClr>
                </a:solidFill>
              </a:rPr>
              <a:t>my</a:t>
            </a:r>
            <a:r>
              <a:rPr lang="fr-FR" altLang="fr-FR" sz="1400" b="1" dirty="0">
                <a:solidFill>
                  <a:schemeClr val="tx1">
                    <a:lumMod val="95000"/>
                    <a:lumOff val="5000"/>
                  </a:schemeClr>
                </a:solidFill>
              </a:rPr>
              <a:t>-component&gt;&lt;/</a:t>
            </a:r>
            <a:r>
              <a:rPr lang="fr-FR" altLang="fr-FR" sz="1400" b="1" dirty="0" err="1">
                <a:solidFill>
                  <a:schemeClr val="tx1">
                    <a:lumMod val="95000"/>
                    <a:lumOff val="5000"/>
                  </a:schemeClr>
                </a:solidFill>
              </a:rPr>
              <a:t>my</a:t>
            </a:r>
            <a:r>
              <a:rPr lang="fr-FR" altLang="fr-FR" sz="1400" b="1" dirty="0">
                <a:solidFill>
                  <a:schemeClr val="tx1">
                    <a:lumMod val="95000"/>
                    <a:lumOff val="5000"/>
                  </a:schemeClr>
                </a:solidFill>
              </a:rPr>
              <a:t>-component&gt;. </a:t>
            </a:r>
          </a:p>
          <a:p>
            <a:pPr marL="0" indent="0" eaLnBrk="0" fontAlgn="base" hangingPunct="0">
              <a:lnSpc>
                <a:spcPct val="100000"/>
              </a:lnSpc>
              <a:spcBef>
                <a:spcPct val="0"/>
              </a:spcBef>
              <a:spcAft>
                <a:spcPct val="0"/>
              </a:spcAft>
              <a:buNone/>
            </a:pPr>
            <a:endParaRPr lang="fr-FR" altLang="fr-FR" sz="1400" b="1" dirty="0">
              <a:solidFill>
                <a:schemeClr val="tx1">
                  <a:lumMod val="95000"/>
                  <a:lumOff val="5000"/>
                </a:schemeClr>
              </a:solidFill>
            </a:endParaRPr>
          </a:p>
          <a:p>
            <a:pPr mar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Assurez-vous que le composant soit inscrit </a:t>
            </a:r>
            <a:r>
              <a:rPr lang="fr-FR" altLang="fr-FR" sz="1400" b="1" dirty="0">
                <a:solidFill>
                  <a:schemeClr val="tx1">
                    <a:lumMod val="95000"/>
                    <a:lumOff val="5000"/>
                  </a:schemeClr>
                </a:solidFill>
              </a:rPr>
              <a:t>avant</a:t>
            </a:r>
            <a:r>
              <a:rPr lang="fr-FR" altLang="fr-FR" sz="1400" dirty="0">
                <a:solidFill>
                  <a:schemeClr val="tx1">
                    <a:lumMod val="95000"/>
                    <a:lumOff val="5000"/>
                  </a:schemeClr>
                </a:solidFill>
              </a:rPr>
              <a:t> l’instanciation de l’instance racine de Vue. </a:t>
            </a:r>
          </a:p>
          <a:p>
            <a:pPr marL="0" lvl="0" indent="0" eaLnBrk="0" fontAlgn="base" hangingPunct="0">
              <a:lnSpc>
                <a:spcPct val="100000"/>
              </a:lnSpc>
              <a:spcBef>
                <a:spcPct val="0"/>
              </a:spcBef>
              <a:spcAft>
                <a:spcPct val="0"/>
              </a:spcAft>
              <a:buNone/>
            </a:pPr>
            <a:r>
              <a:rPr lang="fr-FR" sz="1400" dirty="0">
                <a:solidFill>
                  <a:schemeClr val="tx1">
                    <a:lumMod val="95000"/>
                    <a:lumOff val="5000"/>
                  </a:schemeClr>
                </a:solidFill>
              </a:rPr>
              <a:t> </a:t>
            </a:r>
          </a:p>
        </p:txBody>
      </p:sp>
      <p:pic>
        <p:nvPicPr>
          <p:cNvPr id="14" name="Image 13"/>
          <p:cNvPicPr>
            <a:picLocks noChangeAspect="1"/>
          </p:cNvPicPr>
          <p:nvPr/>
        </p:nvPicPr>
        <p:blipFill>
          <a:blip r:embed="rId5"/>
          <a:stretch>
            <a:fillRect/>
          </a:stretch>
        </p:blipFill>
        <p:spPr>
          <a:xfrm>
            <a:off x="2282202" y="2343504"/>
            <a:ext cx="4572396" cy="2324301"/>
          </a:xfrm>
          <a:prstGeom prst="rect">
            <a:avLst/>
          </a:prstGeom>
        </p:spPr>
      </p:pic>
    </p:spTree>
    <p:extLst>
      <p:ext uri="{BB962C8B-B14F-4D97-AF65-F5344CB8AC3E}">
        <p14:creationId xmlns:p14="http://schemas.microsoft.com/office/powerpoint/2010/main" val="333388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lstStyle/>
          <a:p>
            <a:endParaRPr lang="fr-FR"/>
          </a:p>
        </p:txBody>
      </p:sp>
      <p:sp>
        <p:nvSpPr>
          <p:cNvPr id="7"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38</a:t>
            </a:fld>
            <a:endParaRPr lang="en-GB"/>
          </a:p>
        </p:txBody>
      </p:sp>
      <p:sp>
        <p:nvSpPr>
          <p:cNvPr id="8" name="Titre 4"/>
          <p:cNvSpPr>
            <a:spLocks noGrp="1"/>
          </p:cNvSpPr>
          <p:nvPr>
            <p:ph type="title"/>
          </p:nvPr>
        </p:nvSpPr>
        <p:spPr>
          <a:xfrm>
            <a:off x="244800" y="349200"/>
            <a:ext cx="8647200" cy="637200"/>
          </a:xfrm>
        </p:spPr>
        <p:txBody>
          <a:bodyPr/>
          <a:lstStyle/>
          <a:p>
            <a:r>
              <a:rPr lang="fr-FR" dirty="0"/>
              <a:t>Les composants</a:t>
            </a:r>
          </a:p>
        </p:txBody>
      </p:sp>
      <p:sp>
        <p:nvSpPr>
          <p:cNvPr id="9"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0" name="Espace réservé du contenu 1"/>
          <p:cNvSpPr txBox="1">
            <a:spLocks/>
          </p:cNvSpPr>
          <p:nvPr/>
        </p:nvSpPr>
        <p:spPr bwMode="blackGray">
          <a:xfrm>
            <a:off x="439466" y="1203598"/>
            <a:ext cx="8164982"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Vous n’êtes pas obligé d’inscrire chaque composant de manière globale. Vous pouvez rendre un composant disponible dans la portée d’un(e) autre composant/instance en l’inscrivant avec l’option </a:t>
            </a:r>
            <a:r>
              <a:rPr lang="fr-FR" altLang="fr-FR" sz="1400" b="1" dirty="0">
                <a:solidFill>
                  <a:schemeClr val="tx1">
                    <a:lumMod val="95000"/>
                    <a:lumOff val="5000"/>
                  </a:schemeClr>
                </a:solidFill>
              </a:rPr>
              <a:t>components</a:t>
            </a:r>
            <a:r>
              <a:rPr lang="fr-FR" altLang="fr-FR" sz="1400" dirty="0">
                <a:solidFill>
                  <a:schemeClr val="tx1">
                    <a:lumMod val="95000"/>
                    <a:lumOff val="5000"/>
                  </a:schemeClr>
                </a:solidFill>
              </a:rPr>
              <a:t> lors de </a:t>
            </a:r>
            <a:r>
              <a:rPr lang="fr-FR" altLang="fr-FR" sz="1400" dirty="0" smtClean="0">
                <a:solidFill>
                  <a:schemeClr val="tx1">
                    <a:lumMod val="95000"/>
                    <a:lumOff val="5000"/>
                  </a:schemeClr>
                </a:solidFill>
              </a:rPr>
              <a:t>l’instanciation.</a:t>
            </a:r>
            <a:endParaRPr lang="fr-FR" altLang="fr-FR" sz="1400" dirty="0">
              <a:solidFill>
                <a:schemeClr val="tx1">
                  <a:lumMod val="95000"/>
                  <a:lumOff val="5000"/>
                </a:schemeClr>
              </a:solidFill>
            </a:endParaRPr>
          </a:p>
          <a:p>
            <a:pPr mar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 </a:t>
            </a:r>
            <a:endParaRPr lang="fr-FR" sz="1400" dirty="0">
              <a:solidFill>
                <a:schemeClr val="tx1">
                  <a:lumMod val="95000"/>
                  <a:lumOff val="5000"/>
                </a:schemeClr>
              </a:solidFill>
            </a:endParaRPr>
          </a:p>
        </p:txBody>
      </p:sp>
      <p:sp>
        <p:nvSpPr>
          <p:cNvPr id="12" name="Rectangle 1"/>
          <p:cNvSpPr>
            <a:spLocks noChangeArrowheads="1"/>
          </p:cNvSpPr>
          <p:nvPr/>
        </p:nvSpPr>
        <p:spPr bwMode="auto">
          <a:xfrm>
            <a:off x="0" y="-138499"/>
            <a:ext cx="19295" cy="2769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3" name="Image 12"/>
          <p:cNvPicPr>
            <a:picLocks noChangeAspect="1"/>
          </p:cNvPicPr>
          <p:nvPr/>
        </p:nvPicPr>
        <p:blipFill>
          <a:blip r:embed="rId5"/>
          <a:stretch>
            <a:fillRect/>
          </a:stretch>
        </p:blipFill>
        <p:spPr>
          <a:xfrm>
            <a:off x="1657307" y="2283718"/>
            <a:ext cx="5822185" cy="1851820"/>
          </a:xfrm>
          <a:prstGeom prst="rect">
            <a:avLst/>
          </a:prstGeom>
        </p:spPr>
      </p:pic>
    </p:spTree>
    <p:extLst>
      <p:ext uri="{BB962C8B-B14F-4D97-AF65-F5344CB8AC3E}">
        <p14:creationId xmlns:p14="http://schemas.microsoft.com/office/powerpoint/2010/main" val="208794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lstStyle/>
          <a:p>
            <a:endParaRPr lang="fr-FR"/>
          </a:p>
        </p:txBody>
      </p:sp>
      <p:sp>
        <p:nvSpPr>
          <p:cNvPr id="7"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39</a:t>
            </a:fld>
            <a:endParaRPr lang="en-GB"/>
          </a:p>
        </p:txBody>
      </p:sp>
      <p:sp>
        <p:nvSpPr>
          <p:cNvPr id="8" name="Titre 4"/>
          <p:cNvSpPr>
            <a:spLocks noGrp="1"/>
          </p:cNvSpPr>
          <p:nvPr>
            <p:ph type="title"/>
          </p:nvPr>
        </p:nvSpPr>
        <p:spPr>
          <a:xfrm>
            <a:off x="244800" y="349200"/>
            <a:ext cx="8647200" cy="637200"/>
          </a:xfrm>
        </p:spPr>
        <p:txBody>
          <a:bodyPr/>
          <a:lstStyle/>
          <a:p>
            <a:r>
              <a:rPr lang="fr-FR" dirty="0"/>
              <a:t>Les composants</a:t>
            </a:r>
          </a:p>
        </p:txBody>
      </p:sp>
      <p:sp>
        <p:nvSpPr>
          <p:cNvPr id="9"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0" name="Espace réservé du contenu 1"/>
          <p:cNvSpPr txBox="1">
            <a:spLocks/>
          </p:cNvSpPr>
          <p:nvPr/>
        </p:nvSpPr>
        <p:spPr bwMode="blackGray">
          <a:xfrm>
            <a:off x="439466" y="1203598"/>
            <a:ext cx="4996630"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fr-FR" sz="1400" dirty="0">
                <a:solidFill>
                  <a:schemeClr val="tx1">
                    <a:lumMod val="95000"/>
                    <a:lumOff val="5000"/>
                  </a:schemeClr>
                </a:solidFill>
              </a:rPr>
              <a:t>Les composants sont destinés à être utilisés ensemble, le plus souvent dans une relation parent-enfant :</a:t>
            </a:r>
          </a:p>
          <a:p>
            <a:r>
              <a:rPr lang="fr-FR" sz="1400" dirty="0" smtClean="0">
                <a:solidFill>
                  <a:schemeClr val="tx1">
                    <a:lumMod val="95000"/>
                    <a:lumOff val="5000"/>
                  </a:schemeClr>
                </a:solidFill>
              </a:rPr>
              <a:t>Le </a:t>
            </a:r>
            <a:r>
              <a:rPr lang="fr-FR" sz="1400" dirty="0">
                <a:solidFill>
                  <a:schemeClr val="tx1">
                    <a:lumMod val="95000"/>
                    <a:lumOff val="5000"/>
                  </a:schemeClr>
                </a:solidFill>
              </a:rPr>
              <a:t>parent peut avoir besoin de passer des données à l’enfant, et l’enfant peut avoir besoin d’informer le parent que quelque chose s’est produit à l’intérieur. Cependant, il est également très important de garder le parent et l’enfant aussi découplés que possible via une interface clairement définie. Cela assure que le code de chaque composant peut être écrit de manière relativement isolée, cela les rend plus maintenables et potentiellement plus simples à </a:t>
            </a:r>
            <a:r>
              <a:rPr lang="fr-FR" sz="1400" dirty="0" err="1">
                <a:solidFill>
                  <a:schemeClr val="tx1">
                    <a:lumMod val="95000"/>
                    <a:lumOff val="5000"/>
                  </a:schemeClr>
                </a:solidFill>
              </a:rPr>
              <a:t>ré-utiliser</a:t>
            </a:r>
            <a:r>
              <a:rPr lang="fr-FR" sz="1400" dirty="0">
                <a:solidFill>
                  <a:schemeClr val="tx1">
                    <a:lumMod val="95000"/>
                    <a:lumOff val="5000"/>
                  </a:schemeClr>
                </a:solidFill>
              </a:rPr>
              <a:t>.</a:t>
            </a:r>
          </a:p>
          <a:p>
            <a:r>
              <a:rPr lang="fr-FR" sz="1400" dirty="0">
                <a:solidFill>
                  <a:schemeClr val="tx1">
                    <a:lumMod val="95000"/>
                    <a:lumOff val="5000"/>
                  </a:schemeClr>
                </a:solidFill>
              </a:rPr>
              <a:t>Dans Vue.js, la relation parent-enfant peut être résumée ainsi : </a:t>
            </a:r>
            <a:r>
              <a:rPr lang="fr-FR" sz="1400" b="1" dirty="0">
                <a:solidFill>
                  <a:schemeClr val="tx1">
                    <a:lumMod val="95000"/>
                    <a:lumOff val="5000"/>
                  </a:schemeClr>
                </a:solidFill>
              </a:rPr>
              <a:t>descente de </a:t>
            </a:r>
            <a:r>
              <a:rPr lang="fr-FR" sz="1400" b="1" dirty="0" err="1">
                <a:solidFill>
                  <a:schemeClr val="tx1">
                    <a:lumMod val="95000"/>
                    <a:lumOff val="5000"/>
                  </a:schemeClr>
                </a:solidFill>
              </a:rPr>
              <a:t>props</a:t>
            </a:r>
            <a:r>
              <a:rPr lang="fr-FR" sz="1400" b="1" dirty="0">
                <a:solidFill>
                  <a:schemeClr val="tx1">
                    <a:lumMod val="95000"/>
                    <a:lumOff val="5000"/>
                  </a:schemeClr>
                </a:solidFill>
              </a:rPr>
              <a:t>, remontée d’événements</a:t>
            </a:r>
            <a:r>
              <a:rPr lang="fr-FR" sz="1400" dirty="0">
                <a:solidFill>
                  <a:schemeClr val="tx1">
                    <a:lumMod val="95000"/>
                    <a:lumOff val="5000"/>
                  </a:schemeClr>
                </a:solidFill>
              </a:rPr>
              <a:t>. Le parent passe les données à l’enfant via les </a:t>
            </a:r>
            <a:r>
              <a:rPr lang="fr-FR" sz="1400" b="1" dirty="0" err="1">
                <a:solidFill>
                  <a:schemeClr val="tx1">
                    <a:lumMod val="95000"/>
                    <a:lumOff val="5000"/>
                  </a:schemeClr>
                </a:solidFill>
              </a:rPr>
              <a:t>props</a:t>
            </a:r>
            <a:r>
              <a:rPr lang="fr-FR" sz="1400" dirty="0">
                <a:solidFill>
                  <a:schemeClr val="tx1">
                    <a:lumMod val="95000"/>
                    <a:lumOff val="5000"/>
                  </a:schemeClr>
                </a:solidFill>
              </a:rPr>
              <a:t>, et l’enfant envoie des messages à son parent via les </a:t>
            </a:r>
            <a:r>
              <a:rPr lang="fr-FR" sz="1400" b="1" dirty="0">
                <a:solidFill>
                  <a:schemeClr val="tx1">
                    <a:lumMod val="95000"/>
                    <a:lumOff val="5000"/>
                  </a:schemeClr>
                </a:solidFill>
              </a:rPr>
              <a:t>événements</a:t>
            </a:r>
            <a:r>
              <a:rPr lang="fr-FR" sz="1400" dirty="0">
                <a:solidFill>
                  <a:schemeClr val="tx1">
                    <a:lumMod val="95000"/>
                    <a:lumOff val="5000"/>
                  </a:schemeClr>
                </a:solidFill>
              </a:rPr>
              <a:t>.</a:t>
            </a:r>
          </a:p>
          <a:p>
            <a:pPr marL="0" indent="0" eaLnBrk="0" fontAlgn="base" hangingPunct="0">
              <a:lnSpc>
                <a:spcPct val="100000"/>
              </a:lnSpc>
              <a:spcBef>
                <a:spcPct val="0"/>
              </a:spcBef>
              <a:spcAft>
                <a:spcPct val="0"/>
              </a:spcAft>
              <a:buNone/>
            </a:pPr>
            <a:endParaRPr lang="fr-FR" sz="1400" dirty="0">
              <a:solidFill>
                <a:schemeClr val="tx1">
                  <a:lumMod val="95000"/>
                  <a:lumOff val="5000"/>
                </a:schemeClr>
              </a:solidFill>
              <a:latin typeface="+mj-lt"/>
            </a:endParaRPr>
          </a:p>
        </p:txBody>
      </p:sp>
      <p:pic>
        <p:nvPicPr>
          <p:cNvPr id="12" name="Image 11"/>
          <p:cNvPicPr>
            <a:picLocks noChangeAspect="1"/>
          </p:cNvPicPr>
          <p:nvPr/>
        </p:nvPicPr>
        <p:blipFill>
          <a:blip r:embed="rId5"/>
          <a:stretch>
            <a:fillRect/>
          </a:stretch>
        </p:blipFill>
        <p:spPr>
          <a:xfrm>
            <a:off x="5890307" y="1419622"/>
            <a:ext cx="2880841" cy="2355726"/>
          </a:xfrm>
          <a:prstGeom prst="rect">
            <a:avLst/>
          </a:prstGeom>
        </p:spPr>
      </p:pic>
    </p:spTree>
    <p:extLst>
      <p:ext uri="{BB962C8B-B14F-4D97-AF65-F5344CB8AC3E}">
        <p14:creationId xmlns:p14="http://schemas.microsoft.com/office/powerpoint/2010/main" val="312741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9"/>
          </p:nvPr>
        </p:nvSpPr>
        <p:spPr/>
        <p:txBody>
          <a:bodyPr/>
          <a:lstStyle/>
          <a:p>
            <a:fld id="{B6CBC9F8-C3DB-428A-A32C-EF1197444D30}" type="slidenum">
              <a:rPr lang="en-GB" smtClean="0"/>
              <a:pPr/>
              <a:t>4</a:t>
            </a:fld>
            <a:endParaRPr lang="en-GB"/>
          </a:p>
        </p:txBody>
      </p:sp>
      <p:sp>
        <p:nvSpPr>
          <p:cNvPr id="6" name="Titre 5"/>
          <p:cNvSpPr>
            <a:spLocks noGrp="1"/>
          </p:cNvSpPr>
          <p:nvPr>
            <p:ph type="title"/>
          </p:nvPr>
        </p:nvSpPr>
        <p:spPr/>
        <p:txBody>
          <a:bodyPr/>
          <a:lstStyle/>
          <a:p>
            <a:r>
              <a:rPr lang="fr-FR" dirty="0"/>
              <a:t>Le web</a:t>
            </a:r>
          </a:p>
        </p:txBody>
      </p:sp>
      <p:sp>
        <p:nvSpPr>
          <p:cNvPr id="7" name="Espace réservé de la date 6"/>
          <p:cNvSpPr>
            <a:spLocks noGrp="1"/>
          </p:cNvSpPr>
          <p:nvPr>
            <p:ph type="dt" sz="half" idx="20"/>
          </p:nvPr>
        </p:nvSpPr>
        <p:spPr/>
        <p:txBody>
          <a:bodyPr/>
          <a:lstStyle/>
          <a:p>
            <a:pPr>
              <a:tabLst>
                <a:tab pos="693738" algn="l"/>
              </a:tabLst>
            </a:pPr>
            <a:fld id="{A695C283-9DCE-44A3-9E29-C13B7E5EF097}" type="datetime1">
              <a:rPr lang="en-GB" smtClean="0"/>
              <a:t>28/06/2017</a:t>
            </a:fld>
            <a:r>
              <a:rPr lang="en-GB"/>
              <a:t>	© Valtech</a:t>
            </a:r>
          </a:p>
        </p:txBody>
      </p:sp>
      <p:sp>
        <p:nvSpPr>
          <p:cNvPr id="12" name="Espace réservé du texte 11"/>
          <p:cNvSpPr>
            <a:spLocks noGrp="1"/>
          </p:cNvSpPr>
          <p:nvPr>
            <p:ph type="body" sz="quarter" idx="13"/>
          </p:nvPr>
        </p:nvSpPr>
        <p:spPr>
          <a:xfrm>
            <a:off x="243900" y="153490"/>
            <a:ext cx="195566" cy="124650"/>
          </a:xfrm>
        </p:spPr>
        <p:txBody>
          <a:bodyPr/>
          <a:lstStyle/>
          <a:p>
            <a:r>
              <a:rPr lang="fr-FR"/>
              <a:t>01.1</a:t>
            </a:r>
          </a:p>
        </p:txBody>
      </p:sp>
      <p:pic>
        <p:nvPicPr>
          <p:cNvPr id="9" name="Espace réservé du contenu 8"/>
          <p:cNvPicPr>
            <a:picLocks noGrp="1" noChangeAspect="1"/>
          </p:cNvPicPr>
          <p:nvPr>
            <p:ph idx="1"/>
          </p:nvPr>
        </p:nvPicPr>
        <p:blipFill>
          <a:blip r:embed="rId3"/>
          <a:stretch>
            <a:fillRect/>
          </a:stretch>
        </p:blipFill>
        <p:spPr>
          <a:xfrm>
            <a:off x="1043608" y="278140"/>
            <a:ext cx="7488187" cy="4387609"/>
          </a:xfrm>
        </p:spPr>
      </p:pic>
    </p:spTree>
    <p:extLst>
      <p:ext uri="{BB962C8B-B14F-4D97-AF65-F5344CB8AC3E}">
        <p14:creationId xmlns:p14="http://schemas.microsoft.com/office/powerpoint/2010/main" val="133997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lstStyle/>
          <a:p>
            <a:endParaRPr lang="fr-FR"/>
          </a:p>
        </p:txBody>
      </p:sp>
      <p:sp>
        <p:nvSpPr>
          <p:cNvPr id="7"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40</a:t>
            </a:fld>
            <a:endParaRPr lang="en-GB"/>
          </a:p>
        </p:txBody>
      </p:sp>
      <p:sp>
        <p:nvSpPr>
          <p:cNvPr id="8" name="Titre 4"/>
          <p:cNvSpPr>
            <a:spLocks noGrp="1"/>
          </p:cNvSpPr>
          <p:nvPr>
            <p:ph type="title"/>
          </p:nvPr>
        </p:nvSpPr>
        <p:spPr>
          <a:xfrm>
            <a:off x="244800" y="349200"/>
            <a:ext cx="8647200" cy="637200"/>
          </a:xfrm>
        </p:spPr>
        <p:txBody>
          <a:bodyPr/>
          <a:lstStyle/>
          <a:p>
            <a:r>
              <a:rPr lang="fr-FR" dirty="0"/>
              <a:t>Les composants</a:t>
            </a:r>
          </a:p>
        </p:txBody>
      </p:sp>
      <p:sp>
        <p:nvSpPr>
          <p:cNvPr id="9"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pic>
        <p:nvPicPr>
          <p:cNvPr id="13" name="Image 12"/>
          <p:cNvPicPr>
            <a:picLocks noChangeAspect="1"/>
          </p:cNvPicPr>
          <p:nvPr/>
        </p:nvPicPr>
        <p:blipFill>
          <a:blip r:embed="rId2"/>
          <a:stretch>
            <a:fillRect/>
          </a:stretch>
        </p:blipFill>
        <p:spPr>
          <a:xfrm>
            <a:off x="1642028" y="1728014"/>
            <a:ext cx="5852743" cy="2352037"/>
          </a:xfrm>
          <a:prstGeom prst="rect">
            <a:avLst/>
          </a:prstGeom>
        </p:spPr>
      </p:pic>
    </p:spTree>
    <p:extLst>
      <p:ext uri="{BB962C8B-B14F-4D97-AF65-F5344CB8AC3E}">
        <p14:creationId xmlns:p14="http://schemas.microsoft.com/office/powerpoint/2010/main" val="20743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43900" y="1491629"/>
            <a:ext cx="3319988" cy="3109639"/>
          </a:xfrm>
        </p:spPr>
        <p:txBody>
          <a:bodyPr/>
          <a:lstStyle/>
          <a:p>
            <a:pPr lvl="1"/>
            <a:r>
              <a:rPr lang="fr-FR" dirty="0"/>
              <a:t>Chaque instance de Vue implémente une interface d’événements, cela signifie qu’elle peut :</a:t>
            </a:r>
          </a:p>
          <a:p>
            <a:endParaRPr lang="fr-FR" dirty="0"/>
          </a:p>
          <a:p>
            <a:pPr lvl="2"/>
            <a:r>
              <a:rPr lang="fr-FR" dirty="0"/>
              <a:t>Écouter un événement en utilisant $on(</a:t>
            </a:r>
            <a:r>
              <a:rPr lang="fr-FR" dirty="0" err="1"/>
              <a:t>eventName</a:t>
            </a:r>
            <a:r>
              <a:rPr lang="fr-FR" dirty="0"/>
              <a:t>)</a:t>
            </a:r>
          </a:p>
          <a:p>
            <a:endParaRPr lang="fr-FR" dirty="0"/>
          </a:p>
          <a:p>
            <a:pPr lvl="2"/>
            <a:r>
              <a:rPr lang="fr-FR" dirty="0"/>
              <a:t>Déclencher un événement en utilisant $</a:t>
            </a:r>
            <a:r>
              <a:rPr lang="fr-FR" dirty="0" err="1"/>
              <a:t>emit</a:t>
            </a:r>
            <a:r>
              <a:rPr lang="fr-FR" dirty="0"/>
              <a:t>(</a:t>
            </a:r>
            <a:r>
              <a:rPr lang="fr-FR" dirty="0" err="1"/>
              <a:t>eventName</a:t>
            </a:r>
            <a:r>
              <a:rPr lang="fr-FR" dirty="0"/>
              <a:t>)</a:t>
            </a:r>
          </a:p>
          <a:p>
            <a:endParaRPr lang="fr-FR" dirty="0"/>
          </a:p>
        </p:txBody>
      </p:sp>
      <p:sp>
        <p:nvSpPr>
          <p:cNvPr id="4" name="Espace réservé du texte 3"/>
          <p:cNvSpPr>
            <a:spLocks noGrp="1"/>
          </p:cNvSpPr>
          <p:nvPr>
            <p:ph type="body" sz="quarter" idx="13"/>
          </p:nvPr>
        </p:nvSpPr>
        <p:spPr/>
        <p:txBody>
          <a:bodyPr/>
          <a:lstStyle/>
          <a:p>
            <a:endParaRPr lang="fr-FR"/>
          </a:p>
        </p:txBody>
      </p:sp>
      <p:sp>
        <p:nvSpPr>
          <p:cNvPr id="7" name="Espace réservé du numéro de diapositive 3"/>
          <p:cNvSpPr>
            <a:spLocks noGrp="1"/>
          </p:cNvSpPr>
          <p:nvPr>
            <p:ph type="sldNum" sz="quarter" idx="15"/>
          </p:nvPr>
        </p:nvSpPr>
        <p:spPr/>
        <p:txBody>
          <a:bodyPr/>
          <a:lstStyle/>
          <a:p>
            <a:fld id="{B6CBC9F8-C3DB-428A-A32C-EF1197444D30}" type="slidenum">
              <a:rPr lang="en-GB" smtClean="0"/>
              <a:pPr/>
              <a:t>41</a:t>
            </a:fld>
            <a:endParaRPr lang="en-GB"/>
          </a:p>
        </p:txBody>
      </p:sp>
      <p:sp>
        <p:nvSpPr>
          <p:cNvPr id="8" name="Titre 4"/>
          <p:cNvSpPr>
            <a:spLocks noGrp="1"/>
          </p:cNvSpPr>
          <p:nvPr>
            <p:ph type="title"/>
          </p:nvPr>
        </p:nvSpPr>
        <p:spPr/>
        <p:txBody>
          <a:bodyPr>
            <a:normAutofit fontScale="90000"/>
          </a:bodyPr>
          <a:lstStyle/>
          <a:p>
            <a:r>
              <a:rPr lang="fr-FR" dirty="0"/>
              <a:t>Les composants – </a:t>
            </a:r>
            <a:r>
              <a:rPr lang="fr-FR" dirty="0" err="1"/>
              <a:t>V-on</a:t>
            </a:r>
            <a:r>
              <a:rPr lang="fr-FR" dirty="0"/>
              <a:t> évènements personnalisés</a:t>
            </a:r>
          </a:p>
        </p:txBody>
      </p:sp>
      <p:sp>
        <p:nvSpPr>
          <p:cNvPr id="9" name="Espace réservé de la date 5"/>
          <p:cNvSpPr>
            <a:spLocks noGrp="1"/>
          </p:cNvSpPr>
          <p:nvPr>
            <p:ph type="dt" sz="half" idx="16"/>
          </p:nvPr>
        </p:nvSpPr>
        <p:spPr/>
        <p:txBody>
          <a:bodyPr/>
          <a:lstStyle/>
          <a:p>
            <a:pPr>
              <a:tabLst>
                <a:tab pos="693738" algn="l"/>
              </a:tabLst>
            </a:pPr>
            <a:fld id="{81D29DF8-6055-40A4-9B7B-06D9F267C240}" type="datetime1">
              <a:rPr lang="en-GB" smtClean="0"/>
              <a:t>28/06/2017</a:t>
            </a:fld>
            <a:r>
              <a:rPr lang="en-GB"/>
              <a:t>	© Valtech</a:t>
            </a:r>
          </a:p>
        </p:txBody>
      </p:sp>
      <p:sp>
        <p:nvSpPr>
          <p:cNvPr id="10" name="Espace réservé du contenu 1"/>
          <p:cNvSpPr txBox="1">
            <a:spLocks/>
          </p:cNvSpPr>
          <p:nvPr/>
        </p:nvSpPr>
        <p:spPr bwMode="blackGray">
          <a:xfrm>
            <a:off x="439466" y="1203598"/>
            <a:ext cx="3628478"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indent="0" eaLnBrk="0" fontAlgn="base" hangingPunct="0">
              <a:lnSpc>
                <a:spcPct val="100000"/>
              </a:lnSpc>
              <a:spcBef>
                <a:spcPct val="0"/>
              </a:spcBef>
              <a:spcAft>
                <a:spcPct val="0"/>
              </a:spcAft>
              <a:buNone/>
            </a:pPr>
            <a:r>
              <a:rPr lang="fr-FR" altLang="fr-FR" sz="1400" dirty="0">
                <a:solidFill>
                  <a:schemeClr val="tx1">
                    <a:lumMod val="95000"/>
                    <a:lumOff val="5000"/>
                  </a:schemeClr>
                </a:solidFill>
                <a:latin typeface="+mj-lt"/>
              </a:rPr>
              <a:t> </a:t>
            </a:r>
            <a:endParaRPr lang="fr-FR" sz="1400" dirty="0">
              <a:solidFill>
                <a:schemeClr val="tx1">
                  <a:lumMod val="95000"/>
                  <a:lumOff val="5000"/>
                </a:schemeClr>
              </a:solidFill>
              <a:latin typeface="+mj-lt"/>
            </a:endParaRPr>
          </a:p>
        </p:txBody>
      </p:sp>
      <p:pic>
        <p:nvPicPr>
          <p:cNvPr id="13" name="Image 12"/>
          <p:cNvPicPr>
            <a:picLocks noChangeAspect="1"/>
          </p:cNvPicPr>
          <p:nvPr/>
        </p:nvPicPr>
        <p:blipFill>
          <a:blip r:embed="rId5"/>
          <a:stretch>
            <a:fillRect/>
          </a:stretch>
        </p:blipFill>
        <p:spPr>
          <a:xfrm>
            <a:off x="4067944" y="195056"/>
            <a:ext cx="4752528" cy="4701357"/>
          </a:xfrm>
          <a:prstGeom prst="rect">
            <a:avLst/>
          </a:prstGeom>
        </p:spPr>
      </p:pic>
    </p:spTree>
    <p:extLst>
      <p:ext uri="{BB962C8B-B14F-4D97-AF65-F5344CB8AC3E}">
        <p14:creationId xmlns:p14="http://schemas.microsoft.com/office/powerpoint/2010/main" val="380709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lstStyle/>
          <a:p>
            <a:endParaRPr lang="fr-FR"/>
          </a:p>
        </p:txBody>
      </p:sp>
      <p:sp>
        <p:nvSpPr>
          <p:cNvPr id="18"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42</a:t>
            </a:fld>
            <a:endParaRPr lang="en-GB"/>
          </a:p>
        </p:txBody>
      </p:sp>
      <p:sp>
        <p:nvSpPr>
          <p:cNvPr id="19" name="Titre 4"/>
          <p:cNvSpPr>
            <a:spLocks noGrp="1"/>
          </p:cNvSpPr>
          <p:nvPr>
            <p:ph type="title"/>
          </p:nvPr>
        </p:nvSpPr>
        <p:spPr>
          <a:xfrm>
            <a:off x="244800" y="349200"/>
            <a:ext cx="8647200" cy="637200"/>
          </a:xfrm>
        </p:spPr>
        <p:txBody>
          <a:bodyPr/>
          <a:lstStyle/>
          <a:p>
            <a:r>
              <a:rPr lang="fr-FR" dirty="0"/>
              <a:t>Les composants - slots</a:t>
            </a:r>
          </a:p>
        </p:txBody>
      </p:sp>
      <p:sp>
        <p:nvSpPr>
          <p:cNvPr id="20"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21" name="Espace réservé du contenu 1"/>
          <p:cNvSpPr txBox="1">
            <a:spLocks/>
          </p:cNvSpPr>
          <p:nvPr/>
        </p:nvSpPr>
        <p:spPr bwMode="blackGray">
          <a:xfrm>
            <a:off x="439466" y="1203598"/>
            <a:ext cx="8164982"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Pour faire de la </a:t>
            </a:r>
            <a:r>
              <a:rPr lang="fr-FR" altLang="fr-FR" sz="1400" b="1" dirty="0">
                <a:solidFill>
                  <a:schemeClr val="tx1">
                    <a:lumMod val="95000"/>
                    <a:lumOff val="5000"/>
                  </a:schemeClr>
                </a:solidFill>
              </a:rPr>
              <a:t>distribution </a:t>
            </a:r>
            <a:r>
              <a:rPr lang="fr-FR" altLang="fr-FR" sz="1400" b="1" dirty="0" smtClean="0">
                <a:solidFill>
                  <a:schemeClr val="tx1">
                    <a:lumMod val="95000"/>
                    <a:lumOff val="5000"/>
                  </a:schemeClr>
                </a:solidFill>
              </a:rPr>
              <a:t>de contenu </a:t>
            </a:r>
            <a:r>
              <a:rPr lang="fr-FR" altLang="fr-FR" sz="1400" dirty="0" smtClean="0">
                <a:solidFill>
                  <a:schemeClr val="tx1">
                    <a:lumMod val="95000"/>
                    <a:lumOff val="5000"/>
                  </a:schemeClr>
                </a:solidFill>
              </a:rPr>
              <a:t>à l’instar d’</a:t>
            </a:r>
            <a:r>
              <a:rPr lang="fr-FR" altLang="fr-FR" sz="1400" dirty="0" err="1" smtClean="0">
                <a:solidFill>
                  <a:schemeClr val="tx1">
                    <a:lumMod val="95000"/>
                    <a:lumOff val="5000"/>
                  </a:schemeClr>
                </a:solidFill>
              </a:rPr>
              <a:t>Angular</a:t>
            </a:r>
            <a:r>
              <a:rPr lang="fr-FR" altLang="fr-FR" sz="1400" dirty="0" smtClean="0">
                <a:solidFill>
                  <a:schemeClr val="tx1">
                    <a:lumMod val="95000"/>
                    <a:lumOff val="5000"/>
                  </a:schemeClr>
                </a:solidFill>
              </a:rPr>
              <a:t> et les </a:t>
            </a:r>
            <a:r>
              <a:rPr lang="fr-FR" altLang="fr-FR" sz="1400" dirty="0" err="1" smtClean="0">
                <a:solidFill>
                  <a:schemeClr val="tx1">
                    <a:lumMod val="95000"/>
                    <a:lumOff val="5000"/>
                  </a:schemeClr>
                </a:solidFill>
              </a:rPr>
              <a:t>transclusions</a:t>
            </a:r>
            <a:r>
              <a:rPr lang="fr-FR" altLang="fr-FR" sz="1400" dirty="0" smtClean="0">
                <a:solidFill>
                  <a:schemeClr val="tx1">
                    <a:lumMod val="95000"/>
                    <a:lumOff val="5000"/>
                  </a:schemeClr>
                </a:solidFill>
              </a:rPr>
              <a:t>.</a:t>
            </a:r>
          </a:p>
          <a:p>
            <a:pPr marL="0" indent="0" eaLnBrk="0" fontAlgn="base" hangingPunct="0">
              <a:lnSpc>
                <a:spcPct val="100000"/>
              </a:lnSpc>
              <a:spcBef>
                <a:spcPct val="0"/>
              </a:spcBef>
              <a:spcAft>
                <a:spcPct val="0"/>
              </a:spcAft>
              <a:buNone/>
            </a:pPr>
            <a:endParaRPr lang="fr-FR" altLang="fr-FR" sz="1400" dirty="0" smtClean="0">
              <a:solidFill>
                <a:schemeClr val="tx1">
                  <a:lumMod val="95000"/>
                  <a:lumOff val="5000"/>
                </a:schemeClr>
              </a:solidFill>
            </a:endParaRPr>
          </a:p>
          <a:p>
            <a:pPr marL="0" lvl="0" indent="0" eaLnBrk="0" fontAlgn="base" hangingPunct="0">
              <a:lnSpc>
                <a:spcPct val="100000"/>
              </a:lnSpc>
              <a:spcBef>
                <a:spcPct val="0"/>
              </a:spcBef>
              <a:spcAft>
                <a:spcPct val="0"/>
              </a:spcAft>
              <a:buFontTx/>
              <a:buAutoNum type="arabicPeriod"/>
            </a:pPr>
            <a:r>
              <a:rPr lang="fr-FR" altLang="fr-FR" sz="1400" dirty="0" smtClean="0">
                <a:solidFill>
                  <a:schemeClr val="tx1">
                    <a:lumMod val="95000"/>
                    <a:lumOff val="5000"/>
                  </a:schemeClr>
                </a:solidFill>
              </a:rPr>
              <a:t> Le </a:t>
            </a:r>
            <a:r>
              <a:rPr lang="fr-FR" altLang="fr-FR" sz="1400" dirty="0">
                <a:solidFill>
                  <a:schemeClr val="tx1">
                    <a:lumMod val="95000"/>
                    <a:lumOff val="5000"/>
                  </a:schemeClr>
                </a:solidFill>
              </a:rPr>
              <a:t>composant </a:t>
            </a:r>
            <a:r>
              <a:rPr lang="fr-FR" altLang="fr-FR" sz="1400" b="1" dirty="0">
                <a:solidFill>
                  <a:schemeClr val="tx1">
                    <a:lumMod val="95000"/>
                    <a:lumOff val="5000"/>
                  </a:schemeClr>
                </a:solidFill>
              </a:rPr>
              <a:t>&lt;</a:t>
            </a:r>
            <a:r>
              <a:rPr lang="fr-FR" altLang="fr-FR" sz="1400" b="1" dirty="0" err="1">
                <a:solidFill>
                  <a:schemeClr val="tx1">
                    <a:lumMod val="95000"/>
                    <a:lumOff val="5000"/>
                  </a:schemeClr>
                </a:solidFill>
              </a:rPr>
              <a:t>app</a:t>
            </a:r>
            <a:r>
              <a:rPr lang="fr-FR" altLang="fr-FR" sz="1400" b="1" dirty="0">
                <a:solidFill>
                  <a:schemeClr val="tx1">
                    <a:lumMod val="95000"/>
                    <a:lumOff val="5000"/>
                  </a:schemeClr>
                </a:solidFill>
              </a:rPr>
              <a:t>&gt;</a:t>
            </a:r>
            <a:r>
              <a:rPr lang="fr-FR" altLang="fr-FR" sz="1400" dirty="0">
                <a:solidFill>
                  <a:schemeClr val="tx1">
                    <a:lumMod val="95000"/>
                    <a:lumOff val="5000"/>
                  </a:schemeClr>
                </a:solidFill>
              </a:rPr>
              <a:t> ne sait pas quel contenu peut être présent à l’intérieur de sa cible de montage. Ceci est défini par n’importe quel composant parent qui utilise </a:t>
            </a:r>
            <a:r>
              <a:rPr lang="fr-FR" altLang="fr-FR" sz="1400" b="1" dirty="0">
                <a:solidFill>
                  <a:schemeClr val="tx1">
                    <a:lumMod val="95000"/>
                    <a:lumOff val="5000"/>
                  </a:schemeClr>
                </a:solidFill>
              </a:rPr>
              <a:t>&lt;</a:t>
            </a:r>
            <a:r>
              <a:rPr lang="fr-FR" altLang="fr-FR" sz="1400" b="1" dirty="0" err="1">
                <a:solidFill>
                  <a:schemeClr val="tx1">
                    <a:lumMod val="95000"/>
                    <a:lumOff val="5000"/>
                  </a:schemeClr>
                </a:solidFill>
              </a:rPr>
              <a:t>app</a:t>
            </a:r>
            <a:r>
              <a:rPr lang="fr-FR" altLang="fr-FR" sz="1400" b="1" dirty="0">
                <a:solidFill>
                  <a:schemeClr val="tx1">
                    <a:lumMod val="95000"/>
                    <a:lumOff val="5000"/>
                  </a:schemeClr>
                </a:solidFill>
              </a:rPr>
              <a:t>&gt;.</a:t>
            </a: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FontTx/>
              <a:buAutoNum type="arabicPeriod" startAt="2"/>
            </a:pPr>
            <a:r>
              <a:rPr lang="fr-FR" altLang="fr-FR" sz="1400" dirty="0" smtClean="0">
                <a:solidFill>
                  <a:schemeClr val="tx1">
                    <a:lumMod val="95000"/>
                    <a:lumOff val="5000"/>
                  </a:schemeClr>
                </a:solidFill>
              </a:rPr>
              <a:t> Le </a:t>
            </a:r>
            <a:r>
              <a:rPr lang="fr-FR" altLang="fr-FR" sz="1400" dirty="0">
                <a:solidFill>
                  <a:schemeClr val="tx1">
                    <a:lumMod val="95000"/>
                    <a:lumOff val="5000"/>
                  </a:schemeClr>
                </a:solidFill>
              </a:rPr>
              <a:t>composant </a:t>
            </a:r>
            <a:r>
              <a:rPr lang="fr-FR" altLang="fr-FR" sz="1400" b="1" dirty="0">
                <a:solidFill>
                  <a:schemeClr val="tx1">
                    <a:lumMod val="95000"/>
                    <a:lumOff val="5000"/>
                  </a:schemeClr>
                </a:solidFill>
              </a:rPr>
              <a:t>&lt;</a:t>
            </a:r>
            <a:r>
              <a:rPr lang="fr-FR" altLang="fr-FR" sz="1400" b="1" dirty="0" err="1">
                <a:solidFill>
                  <a:schemeClr val="tx1">
                    <a:lumMod val="95000"/>
                    <a:lumOff val="5000"/>
                  </a:schemeClr>
                </a:solidFill>
              </a:rPr>
              <a:t>app</a:t>
            </a:r>
            <a:r>
              <a:rPr lang="fr-FR" altLang="fr-FR" sz="1400" b="1" dirty="0">
                <a:solidFill>
                  <a:schemeClr val="tx1">
                    <a:lumMod val="95000"/>
                    <a:lumOff val="5000"/>
                  </a:schemeClr>
                </a:solidFill>
              </a:rPr>
              <a:t>&gt;</a:t>
            </a:r>
            <a:r>
              <a:rPr lang="fr-FR" altLang="fr-FR" sz="1400" dirty="0">
                <a:solidFill>
                  <a:schemeClr val="tx1">
                    <a:lumMod val="95000"/>
                    <a:lumOff val="5000"/>
                  </a:schemeClr>
                </a:solidFill>
              </a:rPr>
              <a:t> a son propre </a:t>
            </a:r>
            <a:r>
              <a:rPr lang="fr-FR" altLang="fr-FR" sz="1400" dirty="0" err="1">
                <a:solidFill>
                  <a:schemeClr val="tx1">
                    <a:lumMod val="95000"/>
                    <a:lumOff val="5000"/>
                  </a:schemeClr>
                </a:solidFill>
              </a:rPr>
              <a:t>template</a:t>
            </a:r>
            <a:r>
              <a:rPr lang="fr-FR" altLang="fr-FR" sz="1400" dirty="0">
                <a:solidFill>
                  <a:schemeClr val="tx1">
                    <a:lumMod val="95000"/>
                    <a:lumOff val="5000"/>
                  </a:schemeClr>
                </a:solidFill>
              </a:rPr>
              <a:t>.</a:t>
            </a: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Pour faire fonctionner la composition, nous avons besoin d’un moyen pour entremêler le « contenu » du parent et le </a:t>
            </a:r>
            <a:r>
              <a:rPr lang="fr-FR" altLang="fr-FR" sz="1400" dirty="0" err="1">
                <a:solidFill>
                  <a:schemeClr val="tx1">
                    <a:lumMod val="95000"/>
                    <a:lumOff val="5000"/>
                  </a:schemeClr>
                </a:solidFill>
              </a:rPr>
              <a:t>template</a:t>
            </a:r>
            <a:r>
              <a:rPr lang="fr-FR" altLang="fr-FR" sz="1400" dirty="0">
                <a:solidFill>
                  <a:schemeClr val="tx1">
                    <a:lumMod val="95000"/>
                    <a:lumOff val="5000"/>
                  </a:schemeClr>
                </a:solidFill>
              </a:rPr>
              <a:t> de son propre composant. C’est un processus appelé </a:t>
            </a:r>
            <a:r>
              <a:rPr lang="fr-FR" altLang="fr-FR" sz="1400" b="1" dirty="0">
                <a:solidFill>
                  <a:schemeClr val="tx1">
                    <a:lumMod val="95000"/>
                    <a:lumOff val="5000"/>
                  </a:schemeClr>
                </a:solidFill>
              </a:rPr>
              <a:t>distribution de </a:t>
            </a:r>
            <a:r>
              <a:rPr lang="fr-FR" altLang="fr-FR" sz="1400" b="1" dirty="0" smtClean="0">
                <a:solidFill>
                  <a:schemeClr val="tx1">
                    <a:lumMod val="95000"/>
                    <a:lumOff val="5000"/>
                  </a:schemeClr>
                </a:solidFill>
              </a:rPr>
              <a:t>contenu</a:t>
            </a:r>
            <a:r>
              <a:rPr lang="fr-FR" altLang="fr-FR" sz="1400" dirty="0" smtClean="0">
                <a:solidFill>
                  <a:schemeClr val="tx1">
                    <a:lumMod val="95000"/>
                    <a:lumOff val="5000"/>
                  </a:schemeClr>
                </a:solidFill>
              </a:rPr>
              <a:t>. </a:t>
            </a:r>
            <a:r>
              <a:rPr lang="fr-FR" altLang="fr-FR" sz="1400" dirty="0">
                <a:solidFill>
                  <a:schemeClr val="tx1">
                    <a:lumMod val="95000"/>
                    <a:lumOff val="5000"/>
                  </a:schemeClr>
                </a:solidFill>
              </a:rPr>
              <a:t>Vue.js implémente une API de distribution de contenu modélisée à partir du brouillon </a:t>
            </a:r>
            <a:r>
              <a:rPr lang="fr-FR" altLang="fr-FR" sz="1400" b="1" dirty="0">
                <a:solidFill>
                  <a:schemeClr val="tx1">
                    <a:lumMod val="95000"/>
                    <a:lumOff val="5000"/>
                  </a:schemeClr>
                </a:solidFill>
              </a:rPr>
              <a:t>spécification sur les Web Components</a:t>
            </a:r>
            <a:r>
              <a:rPr lang="fr-FR" altLang="fr-FR" sz="1400" dirty="0">
                <a:solidFill>
                  <a:schemeClr val="tx1">
                    <a:lumMod val="95000"/>
                    <a:lumOff val="5000"/>
                  </a:schemeClr>
                </a:solidFill>
              </a:rPr>
              <a:t>, en utilisant l’élément spécial </a:t>
            </a:r>
            <a:r>
              <a:rPr lang="fr-FR" altLang="fr-FR" sz="1400" b="1" dirty="0">
                <a:solidFill>
                  <a:schemeClr val="tx1">
                    <a:lumMod val="95000"/>
                    <a:lumOff val="5000"/>
                  </a:schemeClr>
                </a:solidFill>
              </a:rPr>
              <a:t>&lt;slot&gt;</a:t>
            </a:r>
            <a:r>
              <a:rPr lang="fr-FR" altLang="fr-FR" sz="1400" dirty="0">
                <a:solidFill>
                  <a:schemeClr val="tx1">
                    <a:lumMod val="95000"/>
                    <a:lumOff val="5000"/>
                  </a:schemeClr>
                </a:solidFill>
              </a:rPr>
              <a:t> pour servir de points de distribution pour le contenu </a:t>
            </a:r>
            <a:r>
              <a:rPr lang="fr-FR" altLang="fr-FR" sz="1400" dirty="0" smtClean="0">
                <a:solidFill>
                  <a:schemeClr val="tx1">
                    <a:lumMod val="95000"/>
                    <a:lumOff val="5000"/>
                  </a:schemeClr>
                </a:solidFill>
              </a:rPr>
              <a:t>original. </a:t>
            </a:r>
            <a:endParaRPr lang="fr-FR" sz="1400" dirty="0">
              <a:solidFill>
                <a:schemeClr val="tx1">
                  <a:lumMod val="95000"/>
                  <a:lumOff val="5000"/>
                </a:schemeClr>
              </a:solidFill>
            </a:endParaRPr>
          </a:p>
        </p:txBody>
      </p:sp>
    </p:spTree>
    <p:extLst>
      <p:ext uri="{BB962C8B-B14F-4D97-AF65-F5344CB8AC3E}">
        <p14:creationId xmlns:p14="http://schemas.microsoft.com/office/powerpoint/2010/main" val="343912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lstStyle/>
          <a:p>
            <a:endParaRPr lang="fr-FR"/>
          </a:p>
        </p:txBody>
      </p:sp>
      <p:sp>
        <p:nvSpPr>
          <p:cNvPr id="7"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43</a:t>
            </a:fld>
            <a:endParaRPr lang="en-GB"/>
          </a:p>
        </p:txBody>
      </p:sp>
      <p:sp>
        <p:nvSpPr>
          <p:cNvPr id="8" name="Titre 4"/>
          <p:cNvSpPr>
            <a:spLocks noGrp="1"/>
          </p:cNvSpPr>
          <p:nvPr>
            <p:ph type="title"/>
          </p:nvPr>
        </p:nvSpPr>
        <p:spPr>
          <a:xfrm>
            <a:off x="244800" y="349200"/>
            <a:ext cx="8647200" cy="637200"/>
          </a:xfrm>
        </p:spPr>
        <p:txBody>
          <a:bodyPr/>
          <a:lstStyle/>
          <a:p>
            <a:r>
              <a:rPr lang="fr-FR" dirty="0"/>
              <a:t>Les composants – slot unique</a:t>
            </a:r>
          </a:p>
        </p:txBody>
      </p:sp>
      <p:sp>
        <p:nvSpPr>
          <p:cNvPr id="9"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0" name="Espace réservé du contenu 1"/>
          <p:cNvSpPr txBox="1">
            <a:spLocks/>
          </p:cNvSpPr>
          <p:nvPr/>
        </p:nvSpPr>
        <p:spPr bwMode="blackGray">
          <a:xfrm>
            <a:off x="439466" y="1203598"/>
            <a:ext cx="4060526"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Le contenu parent sera </a:t>
            </a:r>
            <a:r>
              <a:rPr lang="fr-FR" altLang="fr-FR" sz="1400" b="1" dirty="0">
                <a:solidFill>
                  <a:schemeClr val="tx1">
                    <a:lumMod val="95000"/>
                    <a:lumOff val="5000"/>
                  </a:schemeClr>
                </a:solidFill>
              </a:rPr>
              <a:t>évincé</a:t>
            </a:r>
            <a:r>
              <a:rPr lang="fr-FR" altLang="fr-FR" sz="1400" dirty="0">
                <a:solidFill>
                  <a:schemeClr val="tx1">
                    <a:lumMod val="95000"/>
                    <a:lumOff val="5000"/>
                  </a:schemeClr>
                </a:solidFill>
              </a:rPr>
              <a:t> si le </a:t>
            </a:r>
            <a:r>
              <a:rPr lang="fr-FR" altLang="fr-FR" sz="1400" dirty="0" err="1">
                <a:solidFill>
                  <a:schemeClr val="tx1">
                    <a:lumMod val="95000"/>
                    <a:lumOff val="5000"/>
                  </a:schemeClr>
                </a:solidFill>
              </a:rPr>
              <a:t>template</a:t>
            </a:r>
            <a:r>
              <a:rPr lang="fr-FR" altLang="fr-FR" sz="1400" dirty="0">
                <a:solidFill>
                  <a:schemeClr val="tx1">
                    <a:lumMod val="95000"/>
                    <a:lumOff val="5000"/>
                  </a:schemeClr>
                </a:solidFill>
              </a:rPr>
              <a:t> du composant enfant contient au moins une balise </a:t>
            </a:r>
            <a:r>
              <a:rPr lang="fr-FR" altLang="fr-FR" sz="1400" b="1" dirty="0">
                <a:solidFill>
                  <a:schemeClr val="tx1">
                    <a:lumMod val="95000"/>
                    <a:lumOff val="5000"/>
                  </a:schemeClr>
                </a:solidFill>
              </a:rPr>
              <a:t>&lt;slot&gt;</a:t>
            </a:r>
            <a:r>
              <a:rPr lang="fr-FR" altLang="fr-FR" sz="1400" dirty="0">
                <a:solidFill>
                  <a:schemeClr val="tx1">
                    <a:lumMod val="95000"/>
                    <a:lumOff val="5000"/>
                  </a:schemeClr>
                </a:solidFill>
              </a:rPr>
              <a:t>. Quand il n’y a qu’un seul slot sans attributs, tout le fragment de contenu sera inséré à sa position dans le DOM, remplaçant le slot lui-même.</a:t>
            </a: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Tout ce qui était contenu à la base dans les balises </a:t>
            </a:r>
            <a:r>
              <a:rPr lang="fr-FR" altLang="fr-FR" sz="1400" b="1" dirty="0">
                <a:solidFill>
                  <a:schemeClr val="tx1">
                    <a:lumMod val="95000"/>
                    <a:lumOff val="5000"/>
                  </a:schemeClr>
                </a:solidFill>
              </a:rPr>
              <a:t>&lt;slot&gt;</a:t>
            </a:r>
            <a:r>
              <a:rPr lang="fr-FR" altLang="fr-FR" sz="1400" dirty="0">
                <a:solidFill>
                  <a:schemeClr val="tx1">
                    <a:lumMod val="95000"/>
                    <a:lumOff val="5000"/>
                  </a:schemeClr>
                </a:solidFill>
              </a:rPr>
              <a:t> est considéré comme </a:t>
            </a:r>
            <a:r>
              <a:rPr lang="fr-FR" altLang="fr-FR" sz="1400" b="1" dirty="0">
                <a:solidFill>
                  <a:schemeClr val="tx1">
                    <a:lumMod val="95000"/>
                    <a:lumOff val="5000"/>
                  </a:schemeClr>
                </a:solidFill>
              </a:rPr>
              <a:t>du contenu par défaut </a:t>
            </a:r>
            <a:r>
              <a:rPr lang="fr-FR" altLang="fr-FR" sz="1400" dirty="0">
                <a:solidFill>
                  <a:schemeClr val="tx1">
                    <a:lumMod val="95000"/>
                    <a:lumOff val="5000"/>
                  </a:schemeClr>
                </a:solidFill>
              </a:rPr>
              <a:t>. Voici un exemple: </a:t>
            </a:r>
          </a:p>
          <a:p>
            <a:pPr mar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 </a:t>
            </a:r>
            <a:endParaRPr lang="fr-FR" sz="1400" dirty="0">
              <a:solidFill>
                <a:schemeClr val="tx1">
                  <a:lumMod val="95000"/>
                  <a:lumOff val="5000"/>
                </a:schemeClr>
              </a:solidFill>
            </a:endParaRPr>
          </a:p>
        </p:txBody>
      </p:sp>
      <p:sp>
        <p:nvSpPr>
          <p:cNvPr id="11" name="Rectangle 1"/>
          <p:cNvSpPr>
            <a:spLocks noChangeArrowheads="1"/>
          </p:cNvSpPr>
          <p:nvPr/>
        </p:nvSpPr>
        <p:spPr bwMode="auto">
          <a:xfrm>
            <a:off x="0" y="90100"/>
            <a:ext cx="1929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2" name="Image 11"/>
          <p:cNvPicPr>
            <a:picLocks noChangeAspect="1"/>
          </p:cNvPicPr>
          <p:nvPr/>
        </p:nvPicPr>
        <p:blipFill>
          <a:blip r:embed="rId5"/>
          <a:stretch>
            <a:fillRect/>
          </a:stretch>
        </p:blipFill>
        <p:spPr>
          <a:xfrm>
            <a:off x="5113176" y="986400"/>
            <a:ext cx="3307360" cy="3835266"/>
          </a:xfrm>
          <a:prstGeom prst="rect">
            <a:avLst/>
          </a:prstGeom>
        </p:spPr>
      </p:pic>
    </p:spTree>
    <p:extLst>
      <p:ext uri="{BB962C8B-B14F-4D97-AF65-F5344CB8AC3E}">
        <p14:creationId xmlns:p14="http://schemas.microsoft.com/office/powerpoint/2010/main" val="425692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323528" y="1200151"/>
            <a:ext cx="4176464" cy="3394472"/>
          </a:xfrm>
        </p:spPr>
        <p:txBody>
          <a:bodyPr/>
          <a:lstStyle/>
          <a:p>
            <a:pPr lvl="1"/>
            <a:r>
              <a:rPr lang="fr-FR" dirty="0"/>
              <a:t>Les éléments &lt;slot&gt; ont un attribut spécial, </a:t>
            </a:r>
            <a:r>
              <a:rPr lang="fr-FR" dirty="0" err="1" smtClean="0"/>
              <a:t>name</a:t>
            </a:r>
            <a:r>
              <a:rPr lang="fr-FR" dirty="0" smtClean="0"/>
              <a:t>.</a:t>
            </a:r>
          </a:p>
          <a:p>
            <a:pPr lvl="1"/>
            <a:endParaRPr lang="fr-FR" dirty="0"/>
          </a:p>
          <a:p>
            <a:pPr lvl="1"/>
            <a:r>
              <a:rPr lang="fr-FR" dirty="0" smtClean="0"/>
              <a:t> Ils peuvent </a:t>
            </a:r>
            <a:r>
              <a:rPr lang="fr-FR" dirty="0"/>
              <a:t>être </a:t>
            </a:r>
            <a:r>
              <a:rPr lang="fr-FR" dirty="0" smtClean="0"/>
              <a:t>utilisés </a:t>
            </a:r>
            <a:r>
              <a:rPr lang="fr-FR" dirty="0"/>
              <a:t>pour personnaliser la façon dont le contenu doit être distribué. </a:t>
            </a:r>
            <a:endParaRPr lang="fr-FR" dirty="0" smtClean="0"/>
          </a:p>
          <a:p>
            <a:endParaRPr lang="fr-FR" dirty="0"/>
          </a:p>
          <a:p>
            <a:pPr lvl="1"/>
            <a:r>
              <a:rPr lang="fr-FR" dirty="0" smtClean="0"/>
              <a:t>Vous </a:t>
            </a:r>
            <a:r>
              <a:rPr lang="fr-FR" dirty="0"/>
              <a:t>pouvez avoir de multiples slots avec des noms </a:t>
            </a:r>
            <a:r>
              <a:rPr lang="fr-FR" dirty="0" smtClean="0"/>
              <a:t>différents.</a:t>
            </a:r>
            <a:endParaRPr lang="fr-FR" dirty="0"/>
          </a:p>
          <a:p>
            <a:endParaRPr lang="fr-FR" dirty="0"/>
          </a:p>
          <a:p>
            <a:r>
              <a:rPr lang="fr-FR" dirty="0"/>
              <a:t> </a:t>
            </a:r>
          </a:p>
          <a:p>
            <a:endParaRPr lang="fr-FR" dirty="0"/>
          </a:p>
        </p:txBody>
      </p:sp>
      <p:sp>
        <p:nvSpPr>
          <p:cNvPr id="6" name="Espace réservé du texte 5"/>
          <p:cNvSpPr>
            <a:spLocks noGrp="1"/>
          </p:cNvSpPr>
          <p:nvPr>
            <p:ph type="body" sz="quarter" idx="13"/>
          </p:nvPr>
        </p:nvSpPr>
        <p:spPr>
          <a:xfrm>
            <a:off x="243900" y="153490"/>
            <a:ext cx="195566" cy="124650"/>
          </a:xfrm>
        </p:spPr>
        <p:txBody>
          <a:bodyPr/>
          <a:lstStyle/>
          <a:p>
            <a:r>
              <a:rPr lang="fr-FR" dirty="0" smtClean="0"/>
              <a:t>04.1</a:t>
            </a:r>
            <a:endParaRPr lang="fr-FR" dirty="0"/>
          </a:p>
        </p:txBody>
      </p:sp>
      <p:sp>
        <p:nvSpPr>
          <p:cNvPr id="7" name="Espace réservé du numéro de diapositive 3"/>
          <p:cNvSpPr>
            <a:spLocks noGrp="1"/>
          </p:cNvSpPr>
          <p:nvPr>
            <p:ph type="sldNum" sz="quarter" idx="15"/>
          </p:nvPr>
        </p:nvSpPr>
        <p:spPr/>
        <p:txBody>
          <a:bodyPr/>
          <a:lstStyle/>
          <a:p>
            <a:fld id="{B6CBC9F8-C3DB-428A-A32C-EF1197444D30}" type="slidenum">
              <a:rPr lang="en-GB" smtClean="0"/>
              <a:pPr/>
              <a:t>44</a:t>
            </a:fld>
            <a:endParaRPr lang="en-GB"/>
          </a:p>
        </p:txBody>
      </p:sp>
      <p:sp>
        <p:nvSpPr>
          <p:cNvPr id="8" name="Titre 4"/>
          <p:cNvSpPr>
            <a:spLocks noGrp="1"/>
          </p:cNvSpPr>
          <p:nvPr>
            <p:ph type="title"/>
          </p:nvPr>
        </p:nvSpPr>
        <p:spPr/>
        <p:txBody>
          <a:bodyPr/>
          <a:lstStyle/>
          <a:p>
            <a:r>
              <a:rPr lang="fr-FR" dirty="0"/>
              <a:t>Les composants – slots nommés</a:t>
            </a:r>
          </a:p>
        </p:txBody>
      </p:sp>
      <p:sp>
        <p:nvSpPr>
          <p:cNvPr id="9" name="Espace réservé de la date 5"/>
          <p:cNvSpPr>
            <a:spLocks noGrp="1"/>
          </p:cNvSpPr>
          <p:nvPr>
            <p:ph type="dt" sz="half" idx="16"/>
          </p:nvPr>
        </p:nvSpPr>
        <p:spPr/>
        <p:txBody>
          <a:bodyPr/>
          <a:lstStyle/>
          <a:p>
            <a:pPr>
              <a:tabLst>
                <a:tab pos="693738" algn="l"/>
              </a:tabLst>
            </a:pPr>
            <a:fld id="{81D29DF8-6055-40A4-9B7B-06D9F267C240}" type="datetime1">
              <a:rPr lang="en-GB" smtClean="0"/>
              <a:t>28/06/2017</a:t>
            </a:fld>
            <a:r>
              <a:rPr lang="en-GB"/>
              <a:t>	© Valtech</a:t>
            </a:r>
          </a:p>
        </p:txBody>
      </p:sp>
      <p:pic>
        <p:nvPicPr>
          <p:cNvPr id="13" name="Image 12"/>
          <p:cNvPicPr>
            <a:picLocks noChangeAspect="1"/>
          </p:cNvPicPr>
          <p:nvPr/>
        </p:nvPicPr>
        <p:blipFill>
          <a:blip r:embed="rId2"/>
          <a:stretch>
            <a:fillRect/>
          </a:stretch>
        </p:blipFill>
        <p:spPr>
          <a:xfrm>
            <a:off x="5148065" y="144467"/>
            <a:ext cx="3456384" cy="4873702"/>
          </a:xfrm>
          <a:prstGeom prst="rect">
            <a:avLst/>
          </a:prstGeom>
        </p:spPr>
      </p:pic>
    </p:spTree>
    <p:extLst>
      <p:ext uri="{BB962C8B-B14F-4D97-AF65-F5344CB8AC3E}">
        <p14:creationId xmlns:p14="http://schemas.microsoft.com/office/powerpoint/2010/main" val="205960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45</a:t>
            </a:fld>
            <a:endParaRPr lang="en-GB"/>
          </a:p>
        </p:txBody>
      </p:sp>
      <p:sp>
        <p:nvSpPr>
          <p:cNvPr id="8" name="Titre 4"/>
          <p:cNvSpPr>
            <a:spLocks noGrp="1"/>
          </p:cNvSpPr>
          <p:nvPr>
            <p:ph type="title"/>
          </p:nvPr>
        </p:nvSpPr>
        <p:spPr>
          <a:xfrm>
            <a:off x="244800" y="349200"/>
            <a:ext cx="8647200" cy="637200"/>
          </a:xfrm>
        </p:spPr>
        <p:txBody>
          <a:bodyPr/>
          <a:lstStyle/>
          <a:p>
            <a:r>
              <a:rPr lang="fr-FR" dirty="0"/>
              <a:t>Les composants – slots avec portée</a:t>
            </a:r>
          </a:p>
        </p:txBody>
      </p:sp>
      <p:sp>
        <p:nvSpPr>
          <p:cNvPr id="9"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0" name="Espace réservé du contenu 1"/>
          <p:cNvSpPr txBox="1">
            <a:spLocks/>
          </p:cNvSpPr>
          <p:nvPr/>
        </p:nvSpPr>
        <p:spPr bwMode="blackGray">
          <a:xfrm>
            <a:off x="439466" y="1203598"/>
            <a:ext cx="4060526"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fr-FR" sz="1400" dirty="0">
                <a:solidFill>
                  <a:schemeClr val="tx1">
                    <a:lumMod val="95000"/>
                    <a:lumOff val="5000"/>
                  </a:schemeClr>
                </a:solidFill>
              </a:rPr>
              <a:t>Un slot avec portée est un type de slot spécial qui fonctionne comme un </a:t>
            </a:r>
            <a:r>
              <a:rPr lang="fr-FR" sz="1400" dirty="0" err="1">
                <a:solidFill>
                  <a:schemeClr val="tx1">
                    <a:lumMod val="95000"/>
                    <a:lumOff val="5000"/>
                  </a:schemeClr>
                </a:solidFill>
              </a:rPr>
              <a:t>template</a:t>
            </a:r>
            <a:r>
              <a:rPr lang="fr-FR" sz="1400" dirty="0">
                <a:solidFill>
                  <a:schemeClr val="tx1">
                    <a:lumMod val="95000"/>
                    <a:lumOff val="5000"/>
                  </a:schemeClr>
                </a:solidFill>
              </a:rPr>
              <a:t> réutilisable (auquel on peut passer des données) au lieu d’éléments déjà rendus.</a:t>
            </a:r>
          </a:p>
          <a:p>
            <a:r>
              <a:rPr lang="fr-FR" sz="1400" dirty="0">
                <a:solidFill>
                  <a:schemeClr val="tx1">
                    <a:lumMod val="95000"/>
                    <a:lumOff val="5000"/>
                  </a:schemeClr>
                </a:solidFill>
              </a:rPr>
              <a:t>Dans un composant enfant, passez simplement les données via le slot : </a:t>
            </a:r>
          </a:p>
          <a:p>
            <a:endParaRPr lang="fr-FR" sz="1400" dirty="0">
              <a:solidFill>
                <a:schemeClr val="tx1">
                  <a:lumMod val="95000"/>
                  <a:lumOff val="5000"/>
                </a:schemeClr>
              </a:solidFill>
            </a:endParaRPr>
          </a:p>
          <a:p>
            <a:endParaRPr lang="fr-FR" sz="1400" dirty="0">
              <a:solidFill>
                <a:schemeClr val="tx1">
                  <a:lumMod val="95000"/>
                  <a:lumOff val="5000"/>
                </a:schemeClr>
              </a:solidFill>
            </a:endParaRPr>
          </a:p>
          <a:p>
            <a:endParaRPr lang="fr-FR" sz="1400" dirty="0">
              <a:solidFill>
                <a:schemeClr val="tx1">
                  <a:lumMod val="95000"/>
                  <a:lumOff val="5000"/>
                </a:schemeClr>
              </a:solidFill>
            </a:endParaRPr>
          </a:p>
          <a:p>
            <a:pPr marL="0" indent="0">
              <a:buNone/>
            </a:pPr>
            <a:r>
              <a:rPr lang="fr-FR" altLang="fr-FR" sz="1400" dirty="0">
                <a:solidFill>
                  <a:schemeClr val="tx1">
                    <a:lumMod val="95000"/>
                    <a:lumOff val="5000"/>
                  </a:schemeClr>
                </a:solidFill>
              </a:rPr>
              <a:t>Dans le parent, un élément </a:t>
            </a:r>
            <a:r>
              <a:rPr lang="fr-FR" altLang="fr-FR" sz="1400" b="1" dirty="0">
                <a:solidFill>
                  <a:schemeClr val="tx1">
                    <a:lumMod val="95000"/>
                    <a:lumOff val="5000"/>
                  </a:schemeClr>
                </a:solidFill>
              </a:rPr>
              <a:t>&lt;</a:t>
            </a:r>
            <a:r>
              <a:rPr lang="fr-FR" altLang="fr-FR" sz="1400" b="1" dirty="0" err="1">
                <a:solidFill>
                  <a:schemeClr val="tx1">
                    <a:lumMod val="95000"/>
                    <a:lumOff val="5000"/>
                  </a:schemeClr>
                </a:solidFill>
              </a:rPr>
              <a:t>template</a:t>
            </a:r>
            <a:r>
              <a:rPr lang="fr-FR" altLang="fr-FR" sz="1400" b="1" dirty="0">
                <a:solidFill>
                  <a:schemeClr val="tx1">
                    <a:lumMod val="95000"/>
                    <a:lumOff val="5000"/>
                  </a:schemeClr>
                </a:solidFill>
              </a:rPr>
              <a:t>&gt;</a:t>
            </a:r>
            <a:r>
              <a:rPr lang="fr-FR" altLang="fr-FR" sz="1400" dirty="0">
                <a:solidFill>
                  <a:schemeClr val="tx1">
                    <a:lumMod val="95000"/>
                    <a:lumOff val="5000"/>
                  </a:schemeClr>
                </a:solidFill>
              </a:rPr>
              <a:t> avec un attribut spécial scope indique que c’est un </a:t>
            </a:r>
            <a:r>
              <a:rPr lang="fr-FR" altLang="fr-FR" sz="1400" dirty="0" err="1">
                <a:solidFill>
                  <a:schemeClr val="tx1">
                    <a:lumMod val="95000"/>
                    <a:lumOff val="5000"/>
                  </a:schemeClr>
                </a:solidFill>
              </a:rPr>
              <a:t>template</a:t>
            </a:r>
            <a:r>
              <a:rPr lang="fr-FR" altLang="fr-FR" sz="1400" dirty="0">
                <a:solidFill>
                  <a:schemeClr val="tx1">
                    <a:lumMod val="95000"/>
                    <a:lumOff val="5000"/>
                  </a:schemeClr>
                </a:solidFill>
              </a:rPr>
              <a:t> pour un slot avec portée. </a:t>
            </a:r>
          </a:p>
          <a:p>
            <a:endParaRPr 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indent="0" eaLnBrk="0" fontAlgn="base" hangingPunct="0">
              <a:lnSpc>
                <a:spcPct val="100000"/>
              </a:lnSpc>
              <a:spcBef>
                <a:spcPct val="0"/>
              </a:spcBef>
              <a:spcAft>
                <a:spcPct val="0"/>
              </a:spcAft>
              <a:buNone/>
            </a:pPr>
            <a:r>
              <a:rPr lang="fr-FR" altLang="fr-FR" sz="1400" dirty="0">
                <a:solidFill>
                  <a:schemeClr val="tx1">
                    <a:lumMod val="95000"/>
                    <a:lumOff val="5000"/>
                  </a:schemeClr>
                </a:solidFill>
                <a:latin typeface="+mj-lt"/>
              </a:rPr>
              <a:t> </a:t>
            </a:r>
            <a:endParaRPr lang="fr-FR" sz="1400" dirty="0">
              <a:solidFill>
                <a:schemeClr val="tx1">
                  <a:lumMod val="95000"/>
                  <a:lumOff val="5000"/>
                </a:schemeClr>
              </a:solidFill>
              <a:latin typeface="+mj-lt"/>
            </a:endParaRPr>
          </a:p>
        </p:txBody>
      </p:sp>
      <p:pic>
        <p:nvPicPr>
          <p:cNvPr id="12" name="Image 11"/>
          <p:cNvPicPr>
            <a:picLocks noChangeAspect="1"/>
          </p:cNvPicPr>
          <p:nvPr/>
        </p:nvPicPr>
        <p:blipFill>
          <a:blip r:embed="rId5"/>
          <a:stretch>
            <a:fillRect/>
          </a:stretch>
        </p:blipFill>
        <p:spPr>
          <a:xfrm>
            <a:off x="899592" y="2643758"/>
            <a:ext cx="3157283" cy="992098"/>
          </a:xfrm>
          <a:prstGeom prst="rect">
            <a:avLst/>
          </a:prstGeom>
        </p:spPr>
      </p:pic>
      <p:pic>
        <p:nvPicPr>
          <p:cNvPr id="14" name="Image 13"/>
          <p:cNvPicPr>
            <a:picLocks noChangeAspect="1"/>
          </p:cNvPicPr>
          <p:nvPr/>
        </p:nvPicPr>
        <p:blipFill>
          <a:blip r:embed="rId6"/>
          <a:stretch>
            <a:fillRect/>
          </a:stretch>
        </p:blipFill>
        <p:spPr>
          <a:xfrm>
            <a:off x="4855083" y="809284"/>
            <a:ext cx="3749365" cy="4008467"/>
          </a:xfrm>
          <a:prstGeom prst="rect">
            <a:avLst/>
          </a:prstGeom>
        </p:spPr>
      </p:pic>
    </p:spTree>
    <p:extLst>
      <p:ext uri="{BB962C8B-B14F-4D97-AF65-F5344CB8AC3E}">
        <p14:creationId xmlns:p14="http://schemas.microsoft.com/office/powerpoint/2010/main" val="167319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p:txBody>
          <a:bodyPr/>
          <a:lstStyle/>
          <a:p>
            <a:r>
              <a:rPr lang="fr-FR" dirty="0" smtClean="0"/>
              <a:t>05</a:t>
            </a:r>
            <a:endParaRPr lang="fr-FR" dirty="0"/>
          </a:p>
        </p:txBody>
      </p:sp>
      <p:sp>
        <p:nvSpPr>
          <p:cNvPr id="5" name="Titre 4">
            <a:extLst>
              <a:ext uri="{FF2B5EF4-FFF2-40B4-BE49-F238E27FC236}">
                <a16:creationId xmlns="" xmlns:a16="http://schemas.microsoft.com/office/drawing/2014/main" id="{2FAC6055-A989-4E02-887D-CCAD2A890581}"/>
              </a:ext>
            </a:extLst>
          </p:cNvPr>
          <p:cNvSpPr>
            <a:spLocks noGrp="1"/>
          </p:cNvSpPr>
          <p:nvPr>
            <p:ph type="title"/>
          </p:nvPr>
        </p:nvSpPr>
        <p:spPr/>
        <p:txBody>
          <a:bodyPr/>
          <a:lstStyle/>
          <a:p>
            <a:r>
              <a:rPr lang="fr-FR" dirty="0" err="1" smtClean="0"/>
              <a:t>TypeScript</a:t>
            </a:r>
            <a:endParaRPr lang="fr-FR" dirty="0"/>
          </a:p>
        </p:txBody>
      </p:sp>
      <p:sp>
        <p:nvSpPr>
          <p:cNvPr id="6" name="Espace réservé du texte 5"/>
          <p:cNvSpPr>
            <a:spLocks noGrp="1"/>
          </p:cNvSpPr>
          <p:nvPr>
            <p:ph type="body" sz="quarter" idx="10"/>
          </p:nvPr>
        </p:nvSpPr>
        <p:spPr/>
        <p:txBody>
          <a:bodyPr/>
          <a:lstStyle/>
          <a:p>
            <a:endParaRPr lang="fr-FR"/>
          </a:p>
        </p:txBody>
      </p:sp>
      <p:sp>
        <p:nvSpPr>
          <p:cNvPr id="3" name="Espace réservé de la date 2">
            <a:extLst>
              <a:ext uri="{FF2B5EF4-FFF2-40B4-BE49-F238E27FC236}">
                <a16:creationId xmlns="" xmlns:a16="http://schemas.microsoft.com/office/drawing/2014/main" id="{91D1072D-0675-4651-A0E2-9078CF645639}"/>
              </a:ext>
            </a:extLst>
          </p:cNvPr>
          <p:cNvSpPr>
            <a:spLocks noGrp="1"/>
          </p:cNvSpPr>
          <p:nvPr>
            <p:ph type="dt" sz="half" idx="4294967295"/>
          </p:nvPr>
        </p:nvSpPr>
        <p:spPr>
          <a:xfrm>
            <a:off x="0" y="4821238"/>
            <a:ext cx="2879725" cy="165100"/>
          </a:xfrm>
        </p:spPr>
        <p:txBody>
          <a:bodyPr/>
          <a:lstStyle/>
          <a:p>
            <a:fld id="{8D7B2C74-0DD9-4A4B-9D9F-151A2DAE904F}" type="datetime1">
              <a:rPr lang="en-GB" smtClean="0"/>
              <a:t>28/06/2017</a:t>
            </a:fld>
            <a:endParaRPr lang="en-GB"/>
          </a:p>
        </p:txBody>
      </p:sp>
      <p:sp>
        <p:nvSpPr>
          <p:cNvPr id="4" name="Espace réservé du numéro de diapositive 3">
            <a:extLst>
              <a:ext uri="{FF2B5EF4-FFF2-40B4-BE49-F238E27FC236}">
                <a16:creationId xmlns="" xmlns:a16="http://schemas.microsoft.com/office/drawing/2014/main" id="{E1D6FDE0-C9DA-45B3-A1DF-9892E4ECCF9B}"/>
              </a:ext>
            </a:extLst>
          </p:cNvPr>
          <p:cNvSpPr>
            <a:spLocks noGrp="1"/>
          </p:cNvSpPr>
          <p:nvPr>
            <p:ph type="sldNum" sz="quarter" idx="4294967295"/>
          </p:nvPr>
        </p:nvSpPr>
        <p:spPr>
          <a:xfrm>
            <a:off x="8810625" y="4821238"/>
            <a:ext cx="333375" cy="165100"/>
          </a:xfrm>
        </p:spPr>
        <p:txBody>
          <a:bodyPr/>
          <a:lstStyle/>
          <a:p>
            <a:fld id="{B6CBC9F8-C3DB-428A-A32C-EF1197444D30}" type="slidenum">
              <a:rPr lang="en-GB" smtClean="0"/>
              <a:pPr/>
              <a:t>46</a:t>
            </a:fld>
            <a:endParaRPr lang="en-GB"/>
          </a:p>
        </p:txBody>
      </p:sp>
    </p:spTree>
    <p:extLst>
      <p:ext uri="{BB962C8B-B14F-4D97-AF65-F5344CB8AC3E}">
        <p14:creationId xmlns:p14="http://schemas.microsoft.com/office/powerpoint/2010/main" val="114580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1"/>
            <a:r>
              <a:rPr lang="fr-FR" dirty="0"/>
              <a:t>Permet le typage de </a:t>
            </a:r>
            <a:r>
              <a:rPr lang="fr-FR" dirty="0" err="1"/>
              <a:t>Javascript</a:t>
            </a:r>
            <a:endParaRPr lang="fr-FR" dirty="0"/>
          </a:p>
          <a:p>
            <a:pPr lvl="1"/>
            <a:r>
              <a:rPr lang="fr-FR" dirty="0"/>
              <a:t>Est un projet de Microsoft (2012)</a:t>
            </a:r>
          </a:p>
          <a:p>
            <a:pPr lvl="1"/>
            <a:r>
              <a:rPr lang="fr-FR" dirty="0"/>
              <a:t>Communauté active.</a:t>
            </a:r>
          </a:p>
          <a:p>
            <a:r>
              <a:rPr lang="fr-FR" dirty="0"/>
              <a:t>Coté Google</a:t>
            </a:r>
          </a:p>
          <a:p>
            <a:pPr lvl="1"/>
            <a:r>
              <a:rPr lang="fr-FR" dirty="0" err="1"/>
              <a:t>DartJS</a:t>
            </a:r>
            <a:r>
              <a:rPr lang="fr-FR" dirty="0"/>
              <a:t>,</a:t>
            </a:r>
          </a:p>
          <a:p>
            <a:pPr lvl="1"/>
            <a:r>
              <a:rPr lang="fr-FR" dirty="0" err="1"/>
              <a:t>ATScript</a:t>
            </a:r>
            <a:r>
              <a:rPr lang="fr-FR" dirty="0"/>
              <a:t> pour ajouter les annotations.</a:t>
            </a:r>
          </a:p>
        </p:txBody>
      </p:sp>
      <p:sp>
        <p:nvSpPr>
          <p:cNvPr id="3" name="Espace réservé du texte 2"/>
          <p:cNvSpPr>
            <a:spLocks noGrp="1"/>
          </p:cNvSpPr>
          <p:nvPr>
            <p:ph type="body" sz="quarter" idx="13"/>
          </p:nvPr>
        </p:nvSpPr>
        <p:spPr>
          <a:xfrm>
            <a:off x="243900" y="153490"/>
            <a:ext cx="224420" cy="124650"/>
          </a:xfrm>
        </p:spPr>
        <p:txBody>
          <a:bodyPr/>
          <a:lstStyle/>
          <a:p>
            <a:r>
              <a:rPr lang="fr-FR" dirty="0"/>
              <a:t>03.1</a:t>
            </a:r>
          </a:p>
        </p:txBody>
      </p:sp>
      <p:sp>
        <p:nvSpPr>
          <p:cNvPr id="5" name="Espace réservé du numéro de diapositive 4"/>
          <p:cNvSpPr>
            <a:spLocks noGrp="1"/>
          </p:cNvSpPr>
          <p:nvPr>
            <p:ph type="sldNum" sz="quarter" idx="19"/>
          </p:nvPr>
        </p:nvSpPr>
        <p:spPr/>
        <p:txBody>
          <a:bodyPr/>
          <a:lstStyle/>
          <a:p>
            <a:fld id="{B6CBC9F8-C3DB-428A-A32C-EF1197444D30}" type="slidenum">
              <a:rPr lang="en-GB" smtClean="0"/>
              <a:pPr/>
              <a:t>47</a:t>
            </a:fld>
            <a:endParaRPr lang="en-GB"/>
          </a:p>
        </p:txBody>
      </p:sp>
      <p:sp>
        <p:nvSpPr>
          <p:cNvPr id="6" name="Titre 5"/>
          <p:cNvSpPr>
            <a:spLocks noGrp="1"/>
          </p:cNvSpPr>
          <p:nvPr>
            <p:ph type="title"/>
          </p:nvPr>
        </p:nvSpPr>
        <p:spPr/>
        <p:txBody>
          <a:bodyPr/>
          <a:lstStyle/>
          <a:p>
            <a:r>
              <a:rPr lang="fr-FR"/>
              <a:t>TypeScript</a:t>
            </a:r>
          </a:p>
        </p:txBody>
      </p:sp>
      <p:sp>
        <p:nvSpPr>
          <p:cNvPr id="7" name="Espace réservé de la date 6"/>
          <p:cNvSpPr>
            <a:spLocks noGrp="1"/>
          </p:cNvSpPr>
          <p:nvPr>
            <p:ph type="dt" sz="half" idx="20"/>
          </p:nvPr>
        </p:nvSpPr>
        <p:spPr/>
        <p:txBody>
          <a:bodyPr/>
          <a:lstStyle/>
          <a:p>
            <a:pPr>
              <a:tabLst>
                <a:tab pos="693721" algn="l"/>
              </a:tabLst>
            </a:pPr>
            <a:fld id="{A695C283-9DCE-44A3-9E29-C13B7E5EF097}" type="datetime1">
              <a:rPr lang="en-GB" smtClean="0"/>
              <a:pPr>
                <a:tabLst>
                  <a:tab pos="693721" algn="l"/>
                </a:tabLst>
              </a:pPr>
              <a:t>28/06/2017</a:t>
            </a:fld>
            <a:r>
              <a:rPr lang="en-GB"/>
              <a:t>	© Valtech</a:t>
            </a:r>
          </a:p>
        </p:txBody>
      </p:sp>
      <p:sp>
        <p:nvSpPr>
          <p:cNvPr id="8" name="Ellipse 7"/>
          <p:cNvSpPr/>
          <p:nvPr/>
        </p:nvSpPr>
        <p:spPr>
          <a:xfrm>
            <a:off x="5198415" y="878852"/>
            <a:ext cx="3384376" cy="332615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9" name="Ellipse 8"/>
          <p:cNvSpPr/>
          <p:nvPr/>
        </p:nvSpPr>
        <p:spPr>
          <a:xfrm>
            <a:off x="6449788" y="2199262"/>
            <a:ext cx="1829576" cy="179810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7212859" y="3053517"/>
            <a:ext cx="838603" cy="824176"/>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5728034" y="1523477"/>
            <a:ext cx="1538353" cy="369332"/>
          </a:xfrm>
          <a:prstGeom prst="rect">
            <a:avLst/>
          </a:prstGeom>
          <a:noFill/>
        </p:spPr>
        <p:txBody>
          <a:bodyPr wrap="square" rtlCol="0">
            <a:spAutoFit/>
          </a:bodyPr>
          <a:lstStyle/>
          <a:p>
            <a:r>
              <a:rPr lang="fr-FR"/>
              <a:t>TypeScript</a:t>
            </a:r>
          </a:p>
        </p:txBody>
      </p:sp>
      <p:sp>
        <p:nvSpPr>
          <p:cNvPr id="12" name="ZoneTexte 11"/>
          <p:cNvSpPr txBox="1"/>
          <p:nvPr/>
        </p:nvSpPr>
        <p:spPr>
          <a:xfrm>
            <a:off x="5809862" y="1870207"/>
            <a:ext cx="1384517" cy="415498"/>
          </a:xfrm>
          <a:prstGeom prst="rect">
            <a:avLst/>
          </a:prstGeom>
          <a:noFill/>
        </p:spPr>
        <p:txBody>
          <a:bodyPr wrap="square" rtlCol="0">
            <a:spAutoFit/>
          </a:bodyPr>
          <a:lstStyle/>
          <a:p>
            <a:pPr marL="171446" indent="-171446">
              <a:buFontTx/>
              <a:buChar char="-"/>
            </a:pPr>
            <a:r>
              <a:rPr lang="fr-FR" sz="1050"/>
              <a:t>Types</a:t>
            </a:r>
          </a:p>
          <a:p>
            <a:pPr marL="171446" indent="-171446">
              <a:buFontTx/>
              <a:buChar char="-"/>
            </a:pPr>
            <a:r>
              <a:rPr lang="fr-FR" sz="1050"/>
              <a:t>Annotations</a:t>
            </a:r>
          </a:p>
        </p:txBody>
      </p:sp>
      <p:sp>
        <p:nvSpPr>
          <p:cNvPr id="13" name="ZoneTexte 12"/>
          <p:cNvSpPr txBox="1"/>
          <p:nvPr/>
        </p:nvSpPr>
        <p:spPr>
          <a:xfrm>
            <a:off x="6804170" y="2352768"/>
            <a:ext cx="756106" cy="369332"/>
          </a:xfrm>
          <a:prstGeom prst="rect">
            <a:avLst/>
          </a:prstGeom>
          <a:noFill/>
        </p:spPr>
        <p:txBody>
          <a:bodyPr wrap="square" rtlCol="0">
            <a:spAutoFit/>
          </a:bodyPr>
          <a:lstStyle/>
          <a:p>
            <a:r>
              <a:rPr lang="fr-FR">
                <a:solidFill>
                  <a:schemeClr val="bg1"/>
                </a:solidFill>
              </a:rPr>
              <a:t>ES6</a:t>
            </a:r>
          </a:p>
        </p:txBody>
      </p:sp>
      <p:sp>
        <p:nvSpPr>
          <p:cNvPr id="14" name="ZoneTexte 13"/>
          <p:cNvSpPr txBox="1"/>
          <p:nvPr/>
        </p:nvSpPr>
        <p:spPr>
          <a:xfrm>
            <a:off x="6821369" y="2641255"/>
            <a:ext cx="1384517" cy="369332"/>
          </a:xfrm>
          <a:prstGeom prst="rect">
            <a:avLst/>
          </a:prstGeom>
          <a:noFill/>
        </p:spPr>
        <p:txBody>
          <a:bodyPr wrap="square" rtlCol="0">
            <a:spAutoFit/>
          </a:bodyPr>
          <a:lstStyle/>
          <a:p>
            <a:pPr marL="171446" indent="-171446" defTabSz="914378">
              <a:buFontTx/>
              <a:buChar char="-"/>
              <a:defRPr/>
            </a:pPr>
            <a:r>
              <a:rPr lang="fr-FR" sz="900">
                <a:solidFill>
                  <a:schemeClr val="bg1"/>
                </a:solidFill>
              </a:rPr>
              <a:t>Classes</a:t>
            </a:r>
          </a:p>
          <a:p>
            <a:pPr marL="171446" indent="-171446" defTabSz="914378">
              <a:buFontTx/>
              <a:buChar char="-"/>
              <a:defRPr/>
            </a:pPr>
            <a:r>
              <a:rPr lang="fr-FR" sz="900">
                <a:solidFill>
                  <a:schemeClr val="bg1"/>
                </a:solidFill>
              </a:rPr>
              <a:t>Modules</a:t>
            </a:r>
          </a:p>
        </p:txBody>
      </p:sp>
      <p:sp>
        <p:nvSpPr>
          <p:cNvPr id="15" name="ZoneTexte 14"/>
          <p:cNvSpPr txBox="1"/>
          <p:nvPr/>
        </p:nvSpPr>
        <p:spPr>
          <a:xfrm>
            <a:off x="7329095" y="3291831"/>
            <a:ext cx="1538353" cy="369332"/>
          </a:xfrm>
          <a:prstGeom prst="rect">
            <a:avLst/>
          </a:prstGeom>
          <a:noFill/>
        </p:spPr>
        <p:txBody>
          <a:bodyPr wrap="square" rtlCol="0">
            <a:spAutoFit/>
          </a:bodyPr>
          <a:lstStyle/>
          <a:p>
            <a:r>
              <a:rPr lang="fr-FR"/>
              <a:t>ES5</a:t>
            </a:r>
          </a:p>
        </p:txBody>
      </p:sp>
      <p:sp>
        <p:nvSpPr>
          <p:cNvPr id="4" name="ZoneTexte 3"/>
          <p:cNvSpPr txBox="1"/>
          <p:nvPr/>
        </p:nvSpPr>
        <p:spPr>
          <a:xfrm>
            <a:off x="5326947" y="4321428"/>
            <a:ext cx="3562322" cy="338554"/>
          </a:xfrm>
          <a:prstGeom prst="rect">
            <a:avLst/>
          </a:prstGeom>
          <a:noFill/>
        </p:spPr>
        <p:txBody>
          <a:bodyPr wrap="none" rtlCol="0">
            <a:spAutoFit/>
          </a:bodyPr>
          <a:lstStyle/>
          <a:p>
            <a:r>
              <a:rPr lang="fr-FR" sz="1600" dirty="0">
                <a:latin typeface="+mj-lt"/>
              </a:rPr>
              <a:t>Après fusion d’</a:t>
            </a:r>
            <a:r>
              <a:rPr lang="fr-FR" sz="1600" dirty="0" err="1">
                <a:latin typeface="+mj-lt"/>
              </a:rPr>
              <a:t>ATScript</a:t>
            </a:r>
            <a:r>
              <a:rPr lang="fr-FR" sz="1600" dirty="0">
                <a:latin typeface="+mj-lt"/>
              </a:rPr>
              <a:t> et TypeScript</a:t>
            </a:r>
          </a:p>
        </p:txBody>
      </p:sp>
      <p:pic>
        <p:nvPicPr>
          <p:cNvPr id="16" name="Imag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129" y="3164284"/>
            <a:ext cx="1879600" cy="1739900"/>
          </a:xfrm>
          <a:prstGeom prst="rect">
            <a:avLst/>
          </a:prstGeom>
        </p:spPr>
      </p:pic>
    </p:spTree>
    <p:extLst>
      <p:ext uri="{BB962C8B-B14F-4D97-AF65-F5344CB8AC3E}">
        <p14:creationId xmlns:p14="http://schemas.microsoft.com/office/powerpoint/2010/main" val="361815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Principes</a:t>
            </a:r>
          </a:p>
          <a:p>
            <a:pPr lvl="1"/>
            <a:r>
              <a:rPr lang="fr-FR" dirty="0"/>
              <a:t>Gère les extensions .</a:t>
            </a:r>
            <a:r>
              <a:rPr lang="fr-FR" dirty="0" err="1"/>
              <a:t>ts</a:t>
            </a:r>
            <a:r>
              <a:rPr lang="fr-FR" dirty="0"/>
              <a:t> ou .</a:t>
            </a:r>
            <a:r>
              <a:rPr lang="fr-FR" dirty="0" err="1"/>
              <a:t>tsx</a:t>
            </a:r>
            <a:r>
              <a:rPr lang="fr-FR" dirty="0"/>
              <a:t>,</a:t>
            </a:r>
          </a:p>
          <a:p>
            <a:pPr lvl="1"/>
            <a:r>
              <a:rPr lang="fr-FR" dirty="0"/>
              <a:t>Apporte le typage à JavaScript,</a:t>
            </a:r>
          </a:p>
          <a:p>
            <a:pPr lvl="1"/>
            <a:r>
              <a:rPr lang="fr-FR" dirty="0"/>
              <a:t>Compile en JavaScript standard (ES3, ES5, ES2015, </a:t>
            </a:r>
            <a:r>
              <a:rPr lang="fr-FR" dirty="0" err="1"/>
              <a:t>ESNext</a:t>
            </a:r>
            <a:r>
              <a:rPr lang="fr-FR" dirty="0"/>
              <a:t>)</a:t>
            </a:r>
          </a:p>
          <a:p>
            <a:pPr lvl="1"/>
            <a:r>
              <a:rPr lang="fr-FR" dirty="0"/>
              <a:t>Supporte les structures de module </a:t>
            </a:r>
            <a:r>
              <a:rPr lang="fr-FR" dirty="0" err="1"/>
              <a:t>CommonJS</a:t>
            </a:r>
            <a:r>
              <a:rPr lang="fr-FR" dirty="0"/>
              <a:t>, AMD et </a:t>
            </a:r>
            <a:r>
              <a:rPr lang="fr-FR" dirty="0" err="1"/>
              <a:t>SystemJS</a:t>
            </a:r>
            <a:r>
              <a:rPr lang="fr-FR" dirty="0"/>
              <a:t>,</a:t>
            </a:r>
          </a:p>
          <a:p>
            <a:pPr lvl="1"/>
            <a:r>
              <a:rPr lang="fr-FR" dirty="0"/>
              <a:t>Génère un code très lisible.</a:t>
            </a:r>
          </a:p>
        </p:txBody>
      </p:sp>
      <p:sp>
        <p:nvSpPr>
          <p:cNvPr id="3" name="Espace réservé du texte 2"/>
          <p:cNvSpPr>
            <a:spLocks noGrp="1"/>
          </p:cNvSpPr>
          <p:nvPr>
            <p:ph type="body" sz="quarter" idx="13"/>
          </p:nvPr>
        </p:nvSpPr>
        <p:spPr>
          <a:xfrm>
            <a:off x="243900" y="153490"/>
            <a:ext cx="224420" cy="124650"/>
          </a:xfrm>
        </p:spPr>
        <p:txBody>
          <a:bodyPr/>
          <a:lstStyle/>
          <a:p>
            <a:r>
              <a:rPr lang="fr-FR" dirty="0"/>
              <a:t>03.2</a:t>
            </a:r>
          </a:p>
        </p:txBody>
      </p:sp>
      <p:sp>
        <p:nvSpPr>
          <p:cNvPr id="5" name="Espace réservé du numéro de diapositive 4"/>
          <p:cNvSpPr>
            <a:spLocks noGrp="1"/>
          </p:cNvSpPr>
          <p:nvPr>
            <p:ph type="sldNum" sz="quarter" idx="19"/>
          </p:nvPr>
        </p:nvSpPr>
        <p:spPr/>
        <p:txBody>
          <a:bodyPr/>
          <a:lstStyle/>
          <a:p>
            <a:fld id="{B6CBC9F8-C3DB-428A-A32C-EF1197444D30}" type="slidenum">
              <a:rPr lang="en-GB" smtClean="0"/>
              <a:pPr/>
              <a:t>48</a:t>
            </a:fld>
            <a:endParaRPr lang="en-GB"/>
          </a:p>
        </p:txBody>
      </p:sp>
      <p:sp>
        <p:nvSpPr>
          <p:cNvPr id="6" name="Titre 5"/>
          <p:cNvSpPr>
            <a:spLocks noGrp="1"/>
          </p:cNvSpPr>
          <p:nvPr>
            <p:ph type="title"/>
          </p:nvPr>
        </p:nvSpPr>
        <p:spPr/>
        <p:txBody>
          <a:bodyPr/>
          <a:lstStyle/>
          <a:p>
            <a:r>
              <a:rPr lang="fr-FR"/>
              <a:t>TypeScript</a:t>
            </a:r>
          </a:p>
        </p:txBody>
      </p:sp>
      <p:sp>
        <p:nvSpPr>
          <p:cNvPr id="7" name="Espace réservé de la date 6"/>
          <p:cNvSpPr>
            <a:spLocks noGrp="1"/>
          </p:cNvSpPr>
          <p:nvPr>
            <p:ph type="dt" sz="half" idx="20"/>
          </p:nvPr>
        </p:nvSpPr>
        <p:spPr/>
        <p:txBody>
          <a:bodyPr/>
          <a:lstStyle/>
          <a:p>
            <a:pPr>
              <a:tabLst>
                <a:tab pos="693721" algn="l"/>
              </a:tabLst>
            </a:pPr>
            <a:fld id="{A695C283-9DCE-44A3-9E29-C13B7E5EF097}" type="datetime1">
              <a:rPr lang="en-GB" smtClean="0"/>
              <a:pPr>
                <a:tabLst>
                  <a:tab pos="693721" algn="l"/>
                </a:tabLst>
              </a:pPr>
              <a:t>28/06/2017</a:t>
            </a:fld>
            <a:r>
              <a:rPr lang="en-GB"/>
              <a:t>	© Valtech</a:t>
            </a:r>
          </a:p>
        </p:txBody>
      </p:sp>
      <p:sp>
        <p:nvSpPr>
          <p:cNvPr id="23" name="Ellipse 22"/>
          <p:cNvSpPr/>
          <p:nvPr/>
        </p:nvSpPr>
        <p:spPr>
          <a:xfrm>
            <a:off x="5198415" y="878852"/>
            <a:ext cx="3384376" cy="332615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24" name="Ellipse 23"/>
          <p:cNvSpPr/>
          <p:nvPr/>
        </p:nvSpPr>
        <p:spPr>
          <a:xfrm>
            <a:off x="6449788" y="2199262"/>
            <a:ext cx="1829576" cy="179810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7212859" y="3053517"/>
            <a:ext cx="838603" cy="824176"/>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5728034" y="1523477"/>
            <a:ext cx="1538353" cy="369332"/>
          </a:xfrm>
          <a:prstGeom prst="rect">
            <a:avLst/>
          </a:prstGeom>
          <a:noFill/>
        </p:spPr>
        <p:txBody>
          <a:bodyPr wrap="square" rtlCol="0">
            <a:spAutoFit/>
          </a:bodyPr>
          <a:lstStyle/>
          <a:p>
            <a:r>
              <a:rPr lang="fr-FR"/>
              <a:t>TypeScript</a:t>
            </a:r>
          </a:p>
        </p:txBody>
      </p:sp>
      <p:sp>
        <p:nvSpPr>
          <p:cNvPr id="27" name="ZoneTexte 26"/>
          <p:cNvSpPr txBox="1"/>
          <p:nvPr/>
        </p:nvSpPr>
        <p:spPr>
          <a:xfrm>
            <a:off x="5809862" y="1870207"/>
            <a:ext cx="1384517" cy="415498"/>
          </a:xfrm>
          <a:prstGeom prst="rect">
            <a:avLst/>
          </a:prstGeom>
          <a:noFill/>
        </p:spPr>
        <p:txBody>
          <a:bodyPr wrap="square" rtlCol="0">
            <a:spAutoFit/>
          </a:bodyPr>
          <a:lstStyle/>
          <a:p>
            <a:pPr marL="171446" indent="-171446">
              <a:buFontTx/>
              <a:buChar char="-"/>
            </a:pPr>
            <a:r>
              <a:rPr lang="fr-FR" sz="1050"/>
              <a:t>Types</a:t>
            </a:r>
          </a:p>
          <a:p>
            <a:pPr marL="171446" indent="-171446">
              <a:buFontTx/>
              <a:buChar char="-"/>
            </a:pPr>
            <a:r>
              <a:rPr lang="fr-FR" sz="1050"/>
              <a:t>Annotations</a:t>
            </a:r>
          </a:p>
        </p:txBody>
      </p:sp>
      <p:sp>
        <p:nvSpPr>
          <p:cNvPr id="28" name="ZoneTexte 27"/>
          <p:cNvSpPr txBox="1"/>
          <p:nvPr/>
        </p:nvSpPr>
        <p:spPr>
          <a:xfrm>
            <a:off x="6804170" y="2352768"/>
            <a:ext cx="756106" cy="369332"/>
          </a:xfrm>
          <a:prstGeom prst="rect">
            <a:avLst/>
          </a:prstGeom>
          <a:noFill/>
        </p:spPr>
        <p:txBody>
          <a:bodyPr wrap="square" rtlCol="0">
            <a:spAutoFit/>
          </a:bodyPr>
          <a:lstStyle/>
          <a:p>
            <a:r>
              <a:rPr lang="fr-FR">
                <a:solidFill>
                  <a:schemeClr val="bg1"/>
                </a:solidFill>
              </a:rPr>
              <a:t>ES6</a:t>
            </a:r>
          </a:p>
        </p:txBody>
      </p:sp>
      <p:sp>
        <p:nvSpPr>
          <p:cNvPr id="29" name="ZoneTexte 28"/>
          <p:cNvSpPr txBox="1"/>
          <p:nvPr/>
        </p:nvSpPr>
        <p:spPr>
          <a:xfrm>
            <a:off x="6821369" y="2641255"/>
            <a:ext cx="1384517" cy="369332"/>
          </a:xfrm>
          <a:prstGeom prst="rect">
            <a:avLst/>
          </a:prstGeom>
          <a:noFill/>
        </p:spPr>
        <p:txBody>
          <a:bodyPr wrap="square" rtlCol="0">
            <a:spAutoFit/>
          </a:bodyPr>
          <a:lstStyle/>
          <a:p>
            <a:pPr marL="171446" indent="-171446" defTabSz="914378">
              <a:buFontTx/>
              <a:buChar char="-"/>
              <a:defRPr/>
            </a:pPr>
            <a:r>
              <a:rPr lang="fr-FR" sz="900">
                <a:solidFill>
                  <a:schemeClr val="bg1"/>
                </a:solidFill>
              </a:rPr>
              <a:t>Classes</a:t>
            </a:r>
          </a:p>
          <a:p>
            <a:pPr marL="171446" indent="-171446" defTabSz="914378">
              <a:buFontTx/>
              <a:buChar char="-"/>
              <a:defRPr/>
            </a:pPr>
            <a:r>
              <a:rPr lang="fr-FR" sz="900">
                <a:solidFill>
                  <a:schemeClr val="bg1"/>
                </a:solidFill>
              </a:rPr>
              <a:t>Modules</a:t>
            </a:r>
          </a:p>
        </p:txBody>
      </p:sp>
      <p:sp>
        <p:nvSpPr>
          <p:cNvPr id="30" name="ZoneTexte 29"/>
          <p:cNvSpPr txBox="1"/>
          <p:nvPr/>
        </p:nvSpPr>
        <p:spPr>
          <a:xfrm>
            <a:off x="7329095" y="3291831"/>
            <a:ext cx="1538353" cy="369332"/>
          </a:xfrm>
          <a:prstGeom prst="rect">
            <a:avLst/>
          </a:prstGeom>
          <a:noFill/>
        </p:spPr>
        <p:txBody>
          <a:bodyPr wrap="square" rtlCol="0">
            <a:spAutoFit/>
          </a:bodyPr>
          <a:lstStyle/>
          <a:p>
            <a:r>
              <a:rPr lang="fr-FR"/>
              <a:t>ES5</a:t>
            </a:r>
          </a:p>
        </p:txBody>
      </p:sp>
    </p:spTree>
    <p:extLst>
      <p:ext uri="{BB962C8B-B14F-4D97-AF65-F5344CB8AC3E}">
        <p14:creationId xmlns:p14="http://schemas.microsoft.com/office/powerpoint/2010/main" val="17652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 xmlns:a16="http://schemas.microsoft.com/office/drawing/2014/main" id="{729F5A6B-BA36-48A9-8472-17C73B91156C}"/>
              </a:ext>
            </a:extLst>
          </p:cNvPr>
          <p:cNvPicPr>
            <a:picLocks noGrp="1" noChangeAspect="1"/>
          </p:cNvPicPr>
          <p:nvPr>
            <p:ph idx="1"/>
          </p:nvPr>
        </p:nvPicPr>
        <p:blipFill>
          <a:blip r:embed="rId3"/>
          <a:stretch>
            <a:fillRect/>
          </a:stretch>
        </p:blipFill>
        <p:spPr>
          <a:xfrm>
            <a:off x="3989060" y="792895"/>
            <a:ext cx="4813781" cy="4066052"/>
          </a:xfrm>
          <a:prstGeom prst="rect">
            <a:avLst/>
          </a:prstGeom>
        </p:spPr>
      </p:pic>
      <p:sp>
        <p:nvSpPr>
          <p:cNvPr id="3" name="Espace réservé du texte 2"/>
          <p:cNvSpPr>
            <a:spLocks noGrp="1"/>
          </p:cNvSpPr>
          <p:nvPr>
            <p:ph type="body" sz="quarter" idx="13"/>
          </p:nvPr>
        </p:nvSpPr>
        <p:spPr>
          <a:xfrm>
            <a:off x="243900" y="153490"/>
            <a:ext cx="224420" cy="124650"/>
          </a:xfrm>
        </p:spPr>
        <p:txBody>
          <a:bodyPr/>
          <a:lstStyle/>
          <a:p>
            <a:r>
              <a:rPr lang="fr-FR" dirty="0"/>
              <a:t>03.2</a:t>
            </a:r>
          </a:p>
        </p:txBody>
      </p:sp>
      <p:sp>
        <p:nvSpPr>
          <p:cNvPr id="5" name="Espace réservé du numéro de diapositive 4"/>
          <p:cNvSpPr>
            <a:spLocks noGrp="1"/>
          </p:cNvSpPr>
          <p:nvPr>
            <p:ph type="sldNum" sz="quarter" idx="19"/>
          </p:nvPr>
        </p:nvSpPr>
        <p:spPr/>
        <p:txBody>
          <a:bodyPr/>
          <a:lstStyle/>
          <a:p>
            <a:fld id="{B6CBC9F8-C3DB-428A-A32C-EF1197444D30}" type="slidenum">
              <a:rPr lang="en-GB" smtClean="0"/>
              <a:pPr/>
              <a:t>49</a:t>
            </a:fld>
            <a:endParaRPr lang="en-GB"/>
          </a:p>
        </p:txBody>
      </p:sp>
      <p:sp>
        <p:nvSpPr>
          <p:cNvPr id="6" name="Titre 5"/>
          <p:cNvSpPr>
            <a:spLocks noGrp="1"/>
          </p:cNvSpPr>
          <p:nvPr>
            <p:ph type="title"/>
          </p:nvPr>
        </p:nvSpPr>
        <p:spPr/>
        <p:txBody>
          <a:bodyPr/>
          <a:lstStyle/>
          <a:p>
            <a:r>
              <a:rPr lang="fr-FR" dirty="0" err="1"/>
              <a:t>TypeScript</a:t>
            </a:r>
            <a:r>
              <a:rPr lang="fr-FR" dirty="0"/>
              <a:t> - Component</a:t>
            </a:r>
          </a:p>
        </p:txBody>
      </p:sp>
      <p:sp>
        <p:nvSpPr>
          <p:cNvPr id="7" name="Espace réservé de la date 6"/>
          <p:cNvSpPr>
            <a:spLocks noGrp="1"/>
          </p:cNvSpPr>
          <p:nvPr>
            <p:ph type="dt" sz="half" idx="20"/>
          </p:nvPr>
        </p:nvSpPr>
        <p:spPr/>
        <p:txBody>
          <a:bodyPr/>
          <a:lstStyle/>
          <a:p>
            <a:pPr>
              <a:tabLst>
                <a:tab pos="693721" algn="l"/>
              </a:tabLst>
            </a:pPr>
            <a:fld id="{A695C283-9DCE-44A3-9E29-C13B7E5EF097}" type="datetime1">
              <a:rPr lang="en-GB" smtClean="0"/>
              <a:pPr>
                <a:tabLst>
                  <a:tab pos="693721" algn="l"/>
                </a:tabLst>
              </a:pPr>
              <a:t>28/06/2017</a:t>
            </a:fld>
            <a:r>
              <a:rPr lang="en-GB"/>
              <a:t>	© Valtech</a:t>
            </a:r>
          </a:p>
        </p:txBody>
      </p:sp>
      <p:sp>
        <p:nvSpPr>
          <p:cNvPr id="9" name="Espace réservé du contenu 1">
            <a:extLst>
              <a:ext uri="{FF2B5EF4-FFF2-40B4-BE49-F238E27FC236}">
                <a16:creationId xmlns="" xmlns:a16="http://schemas.microsoft.com/office/drawing/2014/main" id="{7E381D9D-A328-4F0A-A458-8D8C48E8E168}"/>
              </a:ext>
            </a:extLst>
          </p:cNvPr>
          <p:cNvSpPr>
            <a:spLocks noGrp="1"/>
          </p:cNvSpPr>
          <p:nvPr>
            <p:ph idx="1"/>
          </p:nvPr>
        </p:nvSpPr>
        <p:spPr>
          <a:xfrm>
            <a:off x="155485" y="1670197"/>
            <a:ext cx="3744416" cy="2311447"/>
          </a:xfrm>
        </p:spPr>
        <p:txBody>
          <a:bodyPr/>
          <a:lstStyle/>
          <a:p>
            <a:pPr lvl="1"/>
            <a:r>
              <a:rPr lang="fr-FR" dirty="0"/>
              <a:t>Utilisation d’annotation</a:t>
            </a:r>
          </a:p>
          <a:p>
            <a:pPr lvl="1"/>
            <a:r>
              <a:rPr lang="fr-FR" dirty="0" err="1"/>
              <a:t>Extends</a:t>
            </a:r>
            <a:r>
              <a:rPr lang="fr-FR" dirty="0"/>
              <a:t> de la class Vue</a:t>
            </a:r>
          </a:p>
          <a:p>
            <a:pPr lvl="1"/>
            <a:r>
              <a:rPr lang="fr-FR" dirty="0"/>
              <a:t>Utilisation </a:t>
            </a:r>
            <a:r>
              <a:rPr lang="fr-FR" dirty="0" err="1"/>
              <a:t>beforeRouteEnter</a:t>
            </a:r>
            <a:endParaRPr lang="fr-FR" dirty="0"/>
          </a:p>
          <a:p>
            <a:pPr lvl="1"/>
            <a:r>
              <a:rPr lang="fr-FR" dirty="0"/>
              <a:t>Utilisation </a:t>
            </a:r>
            <a:r>
              <a:rPr lang="fr-FR" dirty="0" err="1"/>
              <a:t>beforeRouteLeave</a:t>
            </a:r>
            <a:endParaRPr lang="fr-FR" dirty="0"/>
          </a:p>
        </p:txBody>
      </p:sp>
    </p:spTree>
    <p:extLst>
      <p:ext uri="{BB962C8B-B14F-4D97-AF65-F5344CB8AC3E}">
        <p14:creationId xmlns:p14="http://schemas.microsoft.com/office/powerpoint/2010/main" val="364415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6"/>
          <p:cNvSpPr>
            <a:spLocks noGrp="1"/>
          </p:cNvSpPr>
          <p:nvPr>
            <p:ph type="dt" sz="half" idx="18"/>
          </p:nvPr>
        </p:nvSpPr>
        <p:spPr/>
        <p:txBody>
          <a:bodyPr/>
          <a:lstStyle/>
          <a:p>
            <a:pPr>
              <a:tabLst>
                <a:tab pos="693738" algn="l"/>
              </a:tabLst>
            </a:pPr>
            <a:fld id="{E5F5A573-7A3C-4E19-AA82-FFA0EE3C83B2}" type="datetime1">
              <a:rPr lang="en-GB" smtClean="0"/>
              <a:t>28/06/2017</a:t>
            </a:fld>
            <a:r>
              <a:rPr lang="en-GB"/>
              <a:t>	© Valtech</a:t>
            </a:r>
          </a:p>
        </p:txBody>
      </p:sp>
      <p:sp>
        <p:nvSpPr>
          <p:cNvPr id="5" name="Espace réservé du numéro de diapositive 4"/>
          <p:cNvSpPr>
            <a:spLocks noGrp="1"/>
          </p:cNvSpPr>
          <p:nvPr>
            <p:ph type="sldNum" sz="quarter" idx="19"/>
          </p:nvPr>
        </p:nvSpPr>
        <p:spPr/>
        <p:txBody>
          <a:bodyPr/>
          <a:lstStyle/>
          <a:p>
            <a:fld id="{B6CBC9F8-C3DB-428A-A32C-EF1197444D30}" type="slidenum">
              <a:rPr lang="en-GB" smtClean="0"/>
              <a:pPr/>
              <a:t>5</a:t>
            </a:fld>
            <a:endParaRPr lang="en-GB"/>
          </a:p>
        </p:txBody>
      </p:sp>
      <p:sp>
        <p:nvSpPr>
          <p:cNvPr id="10" name="Espace réservé du contenu 1"/>
          <p:cNvSpPr txBox="1">
            <a:spLocks/>
          </p:cNvSpPr>
          <p:nvPr/>
        </p:nvSpPr>
        <p:spPr>
          <a:xfrm>
            <a:off x="251520" y="537858"/>
            <a:ext cx="4203020" cy="4194132"/>
          </a:xfrm>
          <a:prstGeom prst="rect">
            <a:avLst/>
          </a:prstGeom>
        </p:spPr>
        <p:txBody>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3"/>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4"/>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5"/>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5"/>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7475" lvl="1" indent="0">
              <a:buFontTx/>
              <a:buNone/>
            </a:pPr>
            <a:r>
              <a:rPr lang="en-GB" sz="2400" dirty="0">
                <a:solidFill>
                  <a:schemeClr val="tx1">
                    <a:lumMod val="75000"/>
                    <a:lumOff val="25000"/>
                  </a:schemeClr>
                </a:solidFill>
                <a:latin typeface="+mj-lt"/>
                <a:ea typeface="+mj-ea"/>
                <a:cs typeface="Adobe Devanagari" pitchFamily="18" charset="0"/>
              </a:rPr>
              <a:t>Les </a:t>
            </a:r>
            <a:r>
              <a:rPr lang="en-GB" sz="2400" dirty="0" err="1">
                <a:solidFill>
                  <a:schemeClr val="tx1">
                    <a:lumMod val="75000"/>
                    <a:lumOff val="25000"/>
                  </a:schemeClr>
                </a:solidFill>
                <a:latin typeface="+mj-lt"/>
                <a:ea typeface="+mj-ea"/>
                <a:cs typeface="Adobe Devanagari" pitchFamily="18" charset="0"/>
              </a:rPr>
              <a:t>outils</a:t>
            </a:r>
            <a:r>
              <a:rPr lang="en-GB" sz="2400" dirty="0">
                <a:solidFill>
                  <a:schemeClr val="tx1">
                    <a:lumMod val="75000"/>
                    <a:lumOff val="25000"/>
                  </a:schemeClr>
                </a:solidFill>
                <a:latin typeface="+mj-lt"/>
                <a:ea typeface="+mj-ea"/>
                <a:cs typeface="Adobe Devanagari" pitchFamily="18" charset="0"/>
              </a:rPr>
              <a:t> de </a:t>
            </a:r>
            <a:r>
              <a:rPr lang="en-GB" sz="2400" dirty="0" err="1">
                <a:solidFill>
                  <a:schemeClr val="tx1">
                    <a:lumMod val="75000"/>
                    <a:lumOff val="25000"/>
                  </a:schemeClr>
                </a:solidFill>
                <a:latin typeface="+mj-lt"/>
                <a:ea typeface="+mj-ea"/>
                <a:cs typeface="Adobe Devanagari" pitchFamily="18" charset="0"/>
              </a:rPr>
              <a:t>développement</a:t>
            </a:r>
            <a:endParaRPr lang="en-GB" sz="2400" dirty="0">
              <a:solidFill>
                <a:schemeClr val="tx1">
                  <a:lumMod val="75000"/>
                  <a:lumOff val="25000"/>
                </a:schemeClr>
              </a:solidFill>
              <a:latin typeface="+mj-lt"/>
              <a:ea typeface="+mj-ea"/>
              <a:cs typeface="Adobe Devanagari" pitchFamily="18" charset="0"/>
            </a:endParaRPr>
          </a:p>
          <a:p>
            <a:pPr lvl="1"/>
            <a:r>
              <a:rPr lang="en-GB" dirty="0" err="1"/>
              <a:t>Node.js</a:t>
            </a:r>
            <a:r>
              <a:rPr lang="en-GB" dirty="0"/>
              <a:t> </a:t>
            </a:r>
          </a:p>
          <a:p>
            <a:pPr lvl="2"/>
            <a:r>
              <a:rPr lang="en-GB" dirty="0" err="1"/>
              <a:t>Yo</a:t>
            </a:r>
            <a:r>
              <a:rPr lang="en-GB" dirty="0"/>
              <a:t>, Bower, </a:t>
            </a:r>
            <a:r>
              <a:rPr lang="en-GB" dirty="0" err="1"/>
              <a:t>Webpack</a:t>
            </a:r>
            <a:r>
              <a:rPr lang="en-GB" dirty="0"/>
              <a:t>, JSPM, Grunt / Gulp</a:t>
            </a:r>
          </a:p>
          <a:p>
            <a:pPr lvl="1"/>
            <a:r>
              <a:rPr lang="en-GB" dirty="0"/>
              <a:t>IDE </a:t>
            </a:r>
          </a:p>
          <a:p>
            <a:pPr lvl="2"/>
            <a:r>
              <a:rPr lang="en-GB" dirty="0"/>
              <a:t>IntelliJ / </a:t>
            </a:r>
            <a:r>
              <a:rPr lang="en-GB" dirty="0" err="1"/>
              <a:t>Webstorm</a:t>
            </a:r>
            <a:r>
              <a:rPr lang="en-GB" dirty="0"/>
              <a:t>,</a:t>
            </a:r>
          </a:p>
          <a:p>
            <a:pPr lvl="2"/>
            <a:r>
              <a:rPr lang="en-GB" dirty="0" err="1"/>
              <a:t>SublimeText</a:t>
            </a:r>
            <a:r>
              <a:rPr lang="en-GB" dirty="0"/>
              <a:t>,</a:t>
            </a:r>
          </a:p>
          <a:p>
            <a:pPr lvl="2"/>
            <a:r>
              <a:rPr lang="en-GB" dirty="0"/>
              <a:t>Atom,</a:t>
            </a:r>
          </a:p>
          <a:p>
            <a:pPr lvl="2"/>
            <a:r>
              <a:rPr lang="en-GB" dirty="0"/>
              <a:t>Visual Code,</a:t>
            </a:r>
          </a:p>
          <a:p>
            <a:pPr lvl="2"/>
            <a:r>
              <a:rPr lang="en-GB" dirty="0"/>
              <a:t>Eclipse + plugin AngularJS.</a:t>
            </a:r>
          </a:p>
          <a:p>
            <a:r>
              <a:rPr lang="en-GB" sz="2400" dirty="0">
                <a:solidFill>
                  <a:schemeClr val="tx1">
                    <a:lumMod val="75000"/>
                    <a:lumOff val="25000"/>
                  </a:schemeClr>
                </a:solidFill>
                <a:latin typeface="+mj-lt"/>
                <a:ea typeface="+mj-ea"/>
                <a:cs typeface="Adobe Devanagari" pitchFamily="18" charset="0"/>
              </a:rPr>
              <a:t>Les</a:t>
            </a:r>
            <a:r>
              <a:rPr lang="en-GB" dirty="0"/>
              <a:t> </a:t>
            </a:r>
            <a:r>
              <a:rPr lang="en-GB" sz="2400" dirty="0">
                <a:solidFill>
                  <a:schemeClr val="tx1">
                    <a:lumMod val="75000"/>
                    <a:lumOff val="25000"/>
                  </a:schemeClr>
                </a:solidFill>
                <a:latin typeface="+mj-lt"/>
                <a:ea typeface="+mj-ea"/>
                <a:cs typeface="Adobe Devanagari" pitchFamily="18" charset="0"/>
              </a:rPr>
              <a:t>tests</a:t>
            </a:r>
          </a:p>
          <a:p>
            <a:pPr lvl="1"/>
            <a:r>
              <a:rPr lang="en-GB" sz="1200" dirty="0" err="1"/>
              <a:t>Unitaire</a:t>
            </a:r>
            <a:r>
              <a:rPr lang="en-GB" sz="1200" dirty="0"/>
              <a:t> : 		Karma &amp; Jasmine / Mocha,</a:t>
            </a:r>
          </a:p>
          <a:p>
            <a:pPr lvl="1"/>
            <a:r>
              <a:rPr lang="en-GB" sz="1200" dirty="0"/>
              <a:t>End to End : 	Protractor, </a:t>
            </a:r>
            <a:r>
              <a:rPr lang="en-GB" sz="1200" dirty="0" err="1"/>
              <a:t>Zombi.js</a:t>
            </a:r>
            <a:r>
              <a:rPr lang="en-GB" sz="1200" dirty="0"/>
              <a:t>, Selenium,</a:t>
            </a:r>
          </a:p>
          <a:p>
            <a:pPr lvl="1"/>
            <a:r>
              <a:rPr lang="en-GB" sz="1200" dirty="0"/>
              <a:t>Test </a:t>
            </a:r>
            <a:r>
              <a:rPr lang="en-GB" sz="1200" dirty="0" err="1"/>
              <a:t>webservice</a:t>
            </a:r>
            <a:r>
              <a:rPr lang="en-GB" sz="1200" dirty="0"/>
              <a:t> :	</a:t>
            </a:r>
            <a:r>
              <a:rPr lang="en-GB" sz="1200" dirty="0" err="1"/>
              <a:t>SuperAgent</a:t>
            </a:r>
            <a:r>
              <a:rPr lang="en-GB" sz="1200" dirty="0"/>
              <a:t>,</a:t>
            </a:r>
          </a:p>
          <a:p>
            <a:pPr lvl="1"/>
            <a:r>
              <a:rPr lang="en-GB" sz="1200" dirty="0" err="1"/>
              <a:t>Qualité</a:t>
            </a:r>
            <a:r>
              <a:rPr lang="en-GB" sz="1200" dirty="0"/>
              <a:t> de code : 	</a:t>
            </a:r>
            <a:r>
              <a:rPr lang="en-GB" sz="1200" dirty="0" err="1"/>
              <a:t>TsLint</a:t>
            </a:r>
            <a:r>
              <a:rPr lang="en-GB" sz="1200" dirty="0"/>
              <a:t>,</a:t>
            </a:r>
          </a:p>
          <a:p>
            <a:pPr lvl="1"/>
            <a:r>
              <a:rPr lang="en-GB" sz="1200" dirty="0"/>
              <a:t>IC :		Jenkins / Travis / </a:t>
            </a:r>
            <a:r>
              <a:rPr lang="en-GB" sz="1200" dirty="0" err="1"/>
              <a:t>GitLab</a:t>
            </a:r>
            <a:r>
              <a:rPr lang="en-GB" sz="1200" dirty="0"/>
              <a:t>.</a:t>
            </a:r>
          </a:p>
          <a:p>
            <a:pPr marL="312737" lvl="2" indent="0">
              <a:buFontTx/>
              <a:buNone/>
            </a:pPr>
            <a:endParaRPr lang="en-GB" dirty="0"/>
          </a:p>
        </p:txBody>
      </p:sp>
      <p:pic>
        <p:nvPicPr>
          <p:cNvPr id="8" name="Espace réservé pour une image  7"/>
          <p:cNvPicPr>
            <a:picLocks noGrp="1" noChangeAspect="1"/>
          </p:cNvPicPr>
          <p:nvPr>
            <p:ph type="pic" sz="quarter" idx="17"/>
          </p:nvPr>
        </p:nvPicPr>
        <p:blipFill>
          <a:blip r:embed="rId6"/>
          <a:srcRect t="2097" b="2097"/>
          <a:stretch>
            <a:fillRect/>
          </a:stretch>
        </p:blipFill>
        <p:spPr/>
      </p:pic>
    </p:spTree>
    <p:extLst>
      <p:ext uri="{BB962C8B-B14F-4D97-AF65-F5344CB8AC3E}">
        <p14:creationId xmlns:p14="http://schemas.microsoft.com/office/powerpoint/2010/main" val="63296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a:xfrm>
            <a:off x="243900" y="153490"/>
            <a:ext cx="224420" cy="124650"/>
          </a:xfrm>
        </p:spPr>
        <p:txBody>
          <a:bodyPr/>
          <a:lstStyle/>
          <a:p>
            <a:r>
              <a:rPr lang="fr-FR" dirty="0"/>
              <a:t>03.2</a:t>
            </a:r>
          </a:p>
        </p:txBody>
      </p:sp>
      <p:sp>
        <p:nvSpPr>
          <p:cNvPr id="5" name="Espace réservé du numéro de diapositive 4"/>
          <p:cNvSpPr>
            <a:spLocks noGrp="1"/>
          </p:cNvSpPr>
          <p:nvPr>
            <p:ph type="sldNum" sz="quarter" idx="19"/>
          </p:nvPr>
        </p:nvSpPr>
        <p:spPr/>
        <p:txBody>
          <a:bodyPr/>
          <a:lstStyle/>
          <a:p>
            <a:fld id="{B6CBC9F8-C3DB-428A-A32C-EF1197444D30}" type="slidenum">
              <a:rPr lang="en-GB" smtClean="0"/>
              <a:pPr/>
              <a:t>50</a:t>
            </a:fld>
            <a:endParaRPr lang="en-GB"/>
          </a:p>
        </p:txBody>
      </p:sp>
      <p:sp>
        <p:nvSpPr>
          <p:cNvPr id="6" name="Titre 5"/>
          <p:cNvSpPr>
            <a:spLocks noGrp="1"/>
          </p:cNvSpPr>
          <p:nvPr>
            <p:ph type="title"/>
          </p:nvPr>
        </p:nvSpPr>
        <p:spPr/>
        <p:txBody>
          <a:bodyPr/>
          <a:lstStyle/>
          <a:p>
            <a:r>
              <a:rPr lang="fr-FR" dirty="0" err="1"/>
              <a:t>TypeScript</a:t>
            </a:r>
            <a:r>
              <a:rPr lang="fr-FR" dirty="0"/>
              <a:t> - Services</a:t>
            </a:r>
          </a:p>
        </p:txBody>
      </p:sp>
      <p:sp>
        <p:nvSpPr>
          <p:cNvPr id="7" name="Espace réservé de la date 6"/>
          <p:cNvSpPr>
            <a:spLocks noGrp="1"/>
          </p:cNvSpPr>
          <p:nvPr>
            <p:ph type="dt" sz="half" idx="20"/>
          </p:nvPr>
        </p:nvSpPr>
        <p:spPr/>
        <p:txBody>
          <a:bodyPr/>
          <a:lstStyle/>
          <a:p>
            <a:pPr>
              <a:tabLst>
                <a:tab pos="693721" algn="l"/>
              </a:tabLst>
            </a:pPr>
            <a:fld id="{A695C283-9DCE-44A3-9E29-C13B7E5EF097}" type="datetime1">
              <a:rPr lang="en-GB" smtClean="0"/>
              <a:pPr>
                <a:tabLst>
                  <a:tab pos="693721" algn="l"/>
                </a:tabLst>
              </a:pPr>
              <a:t>28/06/2017</a:t>
            </a:fld>
            <a:r>
              <a:rPr lang="en-GB"/>
              <a:t>	© Valtech</a:t>
            </a:r>
          </a:p>
        </p:txBody>
      </p:sp>
      <p:sp>
        <p:nvSpPr>
          <p:cNvPr id="28" name="ZoneTexte 27"/>
          <p:cNvSpPr txBox="1"/>
          <p:nvPr/>
        </p:nvSpPr>
        <p:spPr>
          <a:xfrm>
            <a:off x="6804170" y="2352768"/>
            <a:ext cx="756106" cy="369332"/>
          </a:xfrm>
          <a:prstGeom prst="rect">
            <a:avLst/>
          </a:prstGeom>
          <a:noFill/>
        </p:spPr>
        <p:txBody>
          <a:bodyPr wrap="square" rtlCol="0">
            <a:spAutoFit/>
          </a:bodyPr>
          <a:lstStyle/>
          <a:p>
            <a:r>
              <a:rPr lang="fr-FR">
                <a:solidFill>
                  <a:schemeClr val="bg1"/>
                </a:solidFill>
              </a:rPr>
              <a:t>ES6</a:t>
            </a:r>
          </a:p>
        </p:txBody>
      </p:sp>
      <p:sp>
        <p:nvSpPr>
          <p:cNvPr id="29" name="ZoneTexte 28"/>
          <p:cNvSpPr txBox="1"/>
          <p:nvPr/>
        </p:nvSpPr>
        <p:spPr>
          <a:xfrm>
            <a:off x="6821369" y="2641255"/>
            <a:ext cx="1384517" cy="369332"/>
          </a:xfrm>
          <a:prstGeom prst="rect">
            <a:avLst/>
          </a:prstGeom>
          <a:noFill/>
        </p:spPr>
        <p:txBody>
          <a:bodyPr wrap="square" rtlCol="0">
            <a:spAutoFit/>
          </a:bodyPr>
          <a:lstStyle/>
          <a:p>
            <a:pPr marL="171446" indent="-171446" defTabSz="914378">
              <a:buFontTx/>
              <a:buChar char="-"/>
              <a:defRPr/>
            </a:pPr>
            <a:r>
              <a:rPr lang="fr-FR" sz="900" dirty="0">
                <a:solidFill>
                  <a:schemeClr val="bg1"/>
                </a:solidFill>
              </a:rPr>
              <a:t>Classes</a:t>
            </a:r>
          </a:p>
          <a:p>
            <a:pPr marL="171446" indent="-171446" defTabSz="914378">
              <a:buFontTx/>
              <a:buChar char="-"/>
              <a:defRPr/>
            </a:pPr>
            <a:r>
              <a:rPr lang="fr-FR" sz="900" dirty="0">
                <a:solidFill>
                  <a:schemeClr val="bg1"/>
                </a:solidFill>
              </a:rPr>
              <a:t>Modules</a:t>
            </a:r>
          </a:p>
        </p:txBody>
      </p:sp>
      <p:sp>
        <p:nvSpPr>
          <p:cNvPr id="8" name="Espace réservé du contenu 7">
            <a:extLst>
              <a:ext uri="{FF2B5EF4-FFF2-40B4-BE49-F238E27FC236}">
                <a16:creationId xmlns="" xmlns:a16="http://schemas.microsoft.com/office/drawing/2014/main" id="{71703723-815D-428A-8B22-9E36BEEC2803}"/>
              </a:ext>
            </a:extLst>
          </p:cNvPr>
          <p:cNvSpPr>
            <a:spLocks noGrp="1"/>
          </p:cNvSpPr>
          <p:nvPr>
            <p:ph idx="1"/>
          </p:nvPr>
        </p:nvSpPr>
        <p:spPr>
          <a:xfrm>
            <a:off x="683568" y="1200151"/>
            <a:ext cx="8064896" cy="1011559"/>
          </a:xfrm>
        </p:spPr>
        <p:txBody>
          <a:bodyPr/>
          <a:lstStyle/>
          <a:p>
            <a:pPr marL="0" indent="0">
              <a:buNone/>
            </a:pPr>
            <a:r>
              <a:rPr lang="fr-FR" dirty="0"/>
              <a:t>	</a:t>
            </a:r>
          </a:p>
        </p:txBody>
      </p:sp>
      <p:pic>
        <p:nvPicPr>
          <p:cNvPr id="9" name="Image 8">
            <a:extLst>
              <a:ext uri="{FF2B5EF4-FFF2-40B4-BE49-F238E27FC236}">
                <a16:creationId xmlns="" xmlns:a16="http://schemas.microsoft.com/office/drawing/2014/main" id="{4A33B433-EE0D-43AF-AACB-5D72BCFB07A4}"/>
              </a:ext>
            </a:extLst>
          </p:cNvPr>
          <p:cNvPicPr>
            <a:picLocks noChangeAspect="1"/>
          </p:cNvPicPr>
          <p:nvPr/>
        </p:nvPicPr>
        <p:blipFill>
          <a:blip r:embed="rId3"/>
          <a:stretch>
            <a:fillRect/>
          </a:stretch>
        </p:blipFill>
        <p:spPr>
          <a:xfrm>
            <a:off x="1631581" y="2437802"/>
            <a:ext cx="6353175" cy="2590800"/>
          </a:xfrm>
          <a:prstGeom prst="rect">
            <a:avLst/>
          </a:prstGeom>
        </p:spPr>
      </p:pic>
      <p:sp>
        <p:nvSpPr>
          <p:cNvPr id="2" name="ZoneTexte 1">
            <a:extLst>
              <a:ext uri="{FF2B5EF4-FFF2-40B4-BE49-F238E27FC236}">
                <a16:creationId xmlns="" xmlns:a16="http://schemas.microsoft.com/office/drawing/2014/main" id="{F40542E6-3158-4C24-ADCF-7EBC45971584}"/>
              </a:ext>
            </a:extLst>
          </p:cNvPr>
          <p:cNvSpPr txBox="1"/>
          <p:nvPr/>
        </p:nvSpPr>
        <p:spPr>
          <a:xfrm>
            <a:off x="805069" y="1231279"/>
            <a:ext cx="7776864" cy="369332"/>
          </a:xfrm>
          <a:prstGeom prst="rect">
            <a:avLst/>
          </a:prstGeom>
          <a:noFill/>
        </p:spPr>
        <p:txBody>
          <a:bodyPr wrap="square" rtlCol="0">
            <a:spAutoFit/>
          </a:bodyPr>
          <a:lstStyle/>
          <a:p>
            <a:r>
              <a:rPr lang="fr-FR" dirty="0"/>
              <a:t>L’utilisation de vue-ressource permet d’utiliser les promises</a:t>
            </a:r>
          </a:p>
        </p:txBody>
      </p:sp>
    </p:spTree>
    <p:extLst>
      <p:ext uri="{BB962C8B-B14F-4D97-AF65-F5344CB8AC3E}">
        <p14:creationId xmlns:p14="http://schemas.microsoft.com/office/powerpoint/2010/main" val="361658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a:xfrm>
            <a:off x="243900" y="153490"/>
            <a:ext cx="224420" cy="124650"/>
          </a:xfrm>
        </p:spPr>
        <p:txBody>
          <a:bodyPr/>
          <a:lstStyle/>
          <a:p>
            <a:r>
              <a:rPr lang="fr-FR" dirty="0"/>
              <a:t>03.2</a:t>
            </a:r>
          </a:p>
        </p:txBody>
      </p:sp>
      <p:sp>
        <p:nvSpPr>
          <p:cNvPr id="5" name="Espace réservé du numéro de diapositive 4"/>
          <p:cNvSpPr>
            <a:spLocks noGrp="1"/>
          </p:cNvSpPr>
          <p:nvPr>
            <p:ph type="sldNum" sz="quarter" idx="19"/>
          </p:nvPr>
        </p:nvSpPr>
        <p:spPr/>
        <p:txBody>
          <a:bodyPr/>
          <a:lstStyle/>
          <a:p>
            <a:fld id="{B6CBC9F8-C3DB-428A-A32C-EF1197444D30}" type="slidenum">
              <a:rPr lang="en-GB" smtClean="0"/>
              <a:pPr/>
              <a:t>51</a:t>
            </a:fld>
            <a:endParaRPr lang="en-GB"/>
          </a:p>
        </p:txBody>
      </p:sp>
      <p:sp>
        <p:nvSpPr>
          <p:cNvPr id="6" name="Titre 5"/>
          <p:cNvSpPr>
            <a:spLocks noGrp="1"/>
          </p:cNvSpPr>
          <p:nvPr>
            <p:ph type="title"/>
          </p:nvPr>
        </p:nvSpPr>
        <p:spPr/>
        <p:txBody>
          <a:bodyPr/>
          <a:lstStyle/>
          <a:p>
            <a:r>
              <a:rPr lang="fr-FR" dirty="0" err="1"/>
              <a:t>TypeScript</a:t>
            </a:r>
            <a:r>
              <a:rPr lang="fr-FR" dirty="0"/>
              <a:t> - Router</a:t>
            </a:r>
          </a:p>
        </p:txBody>
      </p:sp>
      <p:sp>
        <p:nvSpPr>
          <p:cNvPr id="7" name="Espace réservé de la date 6"/>
          <p:cNvSpPr>
            <a:spLocks noGrp="1"/>
          </p:cNvSpPr>
          <p:nvPr>
            <p:ph type="dt" sz="half" idx="20"/>
          </p:nvPr>
        </p:nvSpPr>
        <p:spPr/>
        <p:txBody>
          <a:bodyPr/>
          <a:lstStyle/>
          <a:p>
            <a:pPr>
              <a:tabLst>
                <a:tab pos="693721" algn="l"/>
              </a:tabLst>
            </a:pPr>
            <a:fld id="{A695C283-9DCE-44A3-9E29-C13B7E5EF097}" type="datetime1">
              <a:rPr lang="en-GB" smtClean="0"/>
              <a:pPr>
                <a:tabLst>
                  <a:tab pos="693721" algn="l"/>
                </a:tabLst>
              </a:pPr>
              <a:t>28/06/2017</a:t>
            </a:fld>
            <a:r>
              <a:rPr lang="en-GB"/>
              <a:t>	© Valtech</a:t>
            </a:r>
          </a:p>
        </p:txBody>
      </p:sp>
      <p:sp>
        <p:nvSpPr>
          <p:cNvPr id="28" name="ZoneTexte 27"/>
          <p:cNvSpPr txBox="1"/>
          <p:nvPr/>
        </p:nvSpPr>
        <p:spPr>
          <a:xfrm>
            <a:off x="6804170" y="2352768"/>
            <a:ext cx="756106" cy="369332"/>
          </a:xfrm>
          <a:prstGeom prst="rect">
            <a:avLst/>
          </a:prstGeom>
          <a:noFill/>
        </p:spPr>
        <p:txBody>
          <a:bodyPr wrap="square" rtlCol="0">
            <a:spAutoFit/>
          </a:bodyPr>
          <a:lstStyle/>
          <a:p>
            <a:r>
              <a:rPr lang="fr-FR">
                <a:solidFill>
                  <a:schemeClr val="bg1"/>
                </a:solidFill>
              </a:rPr>
              <a:t>ES6</a:t>
            </a:r>
          </a:p>
        </p:txBody>
      </p:sp>
      <p:sp>
        <p:nvSpPr>
          <p:cNvPr id="29" name="ZoneTexte 28"/>
          <p:cNvSpPr txBox="1"/>
          <p:nvPr/>
        </p:nvSpPr>
        <p:spPr>
          <a:xfrm>
            <a:off x="6821369" y="2641255"/>
            <a:ext cx="1384517" cy="369332"/>
          </a:xfrm>
          <a:prstGeom prst="rect">
            <a:avLst/>
          </a:prstGeom>
          <a:noFill/>
        </p:spPr>
        <p:txBody>
          <a:bodyPr wrap="square" rtlCol="0">
            <a:spAutoFit/>
          </a:bodyPr>
          <a:lstStyle/>
          <a:p>
            <a:pPr marL="171446" indent="-171446" defTabSz="914378">
              <a:buFontTx/>
              <a:buChar char="-"/>
              <a:defRPr/>
            </a:pPr>
            <a:r>
              <a:rPr lang="fr-FR" sz="900" dirty="0">
                <a:solidFill>
                  <a:schemeClr val="bg1"/>
                </a:solidFill>
              </a:rPr>
              <a:t>Classes</a:t>
            </a:r>
          </a:p>
          <a:p>
            <a:pPr marL="171446" indent="-171446" defTabSz="914378">
              <a:buFontTx/>
              <a:buChar char="-"/>
              <a:defRPr/>
            </a:pPr>
            <a:r>
              <a:rPr lang="fr-FR" sz="900" dirty="0">
                <a:solidFill>
                  <a:schemeClr val="bg1"/>
                </a:solidFill>
              </a:rPr>
              <a:t>Modules</a:t>
            </a:r>
          </a:p>
        </p:txBody>
      </p:sp>
      <p:pic>
        <p:nvPicPr>
          <p:cNvPr id="9" name="Image 8">
            <a:extLst>
              <a:ext uri="{FF2B5EF4-FFF2-40B4-BE49-F238E27FC236}">
                <a16:creationId xmlns="" xmlns:a16="http://schemas.microsoft.com/office/drawing/2014/main" id="{1EBA93D9-A9A2-4F57-8D1F-E2222C285A67}"/>
              </a:ext>
            </a:extLst>
          </p:cNvPr>
          <p:cNvPicPr>
            <a:picLocks noChangeAspect="1"/>
          </p:cNvPicPr>
          <p:nvPr/>
        </p:nvPicPr>
        <p:blipFill>
          <a:blip r:embed="rId3"/>
          <a:stretch>
            <a:fillRect/>
          </a:stretch>
        </p:blipFill>
        <p:spPr>
          <a:xfrm>
            <a:off x="4977226" y="930445"/>
            <a:ext cx="3914775" cy="3790950"/>
          </a:xfrm>
          <a:prstGeom prst="rect">
            <a:avLst/>
          </a:prstGeom>
        </p:spPr>
      </p:pic>
      <p:sp>
        <p:nvSpPr>
          <p:cNvPr id="2" name="ZoneTexte 1">
            <a:extLst>
              <a:ext uri="{FF2B5EF4-FFF2-40B4-BE49-F238E27FC236}">
                <a16:creationId xmlns="" xmlns:a16="http://schemas.microsoft.com/office/drawing/2014/main" id="{AB3265F7-C215-4DD6-8653-68B1385CB865}"/>
              </a:ext>
            </a:extLst>
          </p:cNvPr>
          <p:cNvSpPr txBox="1"/>
          <p:nvPr/>
        </p:nvSpPr>
        <p:spPr>
          <a:xfrm>
            <a:off x="384316" y="1065329"/>
            <a:ext cx="4184084" cy="1200329"/>
          </a:xfrm>
          <a:prstGeom prst="rect">
            <a:avLst/>
          </a:prstGeom>
          <a:noFill/>
        </p:spPr>
        <p:txBody>
          <a:bodyPr wrap="square" rtlCol="0">
            <a:spAutoFit/>
          </a:bodyPr>
          <a:lstStyle/>
          <a:p>
            <a:r>
              <a:rPr lang="fr-FR" dirty="0"/>
              <a:t>L’utilisation du router permet d’injecter plusieurs composants séparé.</a:t>
            </a:r>
          </a:p>
          <a:p>
            <a:r>
              <a:rPr lang="fr-FR" dirty="0"/>
              <a:t>Il permet de faire plusieurs page pour une même application vue.</a:t>
            </a:r>
          </a:p>
        </p:txBody>
      </p:sp>
    </p:spTree>
    <p:extLst>
      <p:ext uri="{BB962C8B-B14F-4D97-AF65-F5344CB8AC3E}">
        <p14:creationId xmlns:p14="http://schemas.microsoft.com/office/powerpoint/2010/main" val="286362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p:txBody>
          <a:bodyPr/>
          <a:lstStyle/>
          <a:p>
            <a:endParaRPr lang="fr-FR"/>
          </a:p>
        </p:txBody>
      </p:sp>
      <p:sp>
        <p:nvSpPr>
          <p:cNvPr id="2" name="Titre 1"/>
          <p:cNvSpPr>
            <a:spLocks noGrp="1"/>
          </p:cNvSpPr>
          <p:nvPr>
            <p:ph type="title"/>
          </p:nvPr>
        </p:nvSpPr>
        <p:spPr/>
        <p:txBody>
          <a:bodyPr/>
          <a:lstStyle/>
          <a:p>
            <a:r>
              <a:rPr lang="fr-FR" dirty="0"/>
              <a:t>TP FINAL</a:t>
            </a:r>
          </a:p>
        </p:txBody>
      </p:sp>
      <p:sp>
        <p:nvSpPr>
          <p:cNvPr id="4" name="Espace réservé du texte 3"/>
          <p:cNvSpPr>
            <a:spLocks noGrp="1"/>
          </p:cNvSpPr>
          <p:nvPr>
            <p:ph type="body" sz="quarter" idx="10"/>
          </p:nvPr>
        </p:nvSpPr>
        <p:spPr/>
        <p:txBody>
          <a:bodyPr/>
          <a:lstStyle/>
          <a:p>
            <a:endParaRPr lang="fr-FR"/>
          </a:p>
        </p:txBody>
      </p:sp>
    </p:spTree>
    <p:extLst>
      <p:ext uri="{BB962C8B-B14F-4D97-AF65-F5344CB8AC3E}">
        <p14:creationId xmlns:p14="http://schemas.microsoft.com/office/powerpoint/2010/main" val="195366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2"/>
          <p:cNvSpPr>
            <a:spLocks noGrp="1"/>
          </p:cNvSpPr>
          <p:nvPr>
            <p:ph type="body" sz="quarter" idx="13"/>
          </p:nvPr>
        </p:nvSpPr>
        <p:spPr>
          <a:xfrm>
            <a:off x="243900" y="153490"/>
            <a:ext cx="195566" cy="124650"/>
          </a:xfrm>
        </p:spPr>
        <p:txBody>
          <a:bodyPr/>
          <a:lstStyle/>
          <a:p>
            <a:endParaRPr lang="fr-FR"/>
          </a:p>
        </p:txBody>
      </p:sp>
      <p:sp>
        <p:nvSpPr>
          <p:cNvPr id="12"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53</a:t>
            </a:fld>
            <a:endParaRPr lang="en-GB"/>
          </a:p>
        </p:txBody>
      </p:sp>
      <p:sp>
        <p:nvSpPr>
          <p:cNvPr id="13" name="Titre 4"/>
          <p:cNvSpPr>
            <a:spLocks noGrp="1"/>
          </p:cNvSpPr>
          <p:nvPr>
            <p:ph type="title"/>
          </p:nvPr>
        </p:nvSpPr>
        <p:spPr>
          <a:xfrm>
            <a:off x="244800" y="349200"/>
            <a:ext cx="8647200" cy="637200"/>
          </a:xfrm>
        </p:spPr>
        <p:txBody>
          <a:bodyPr/>
          <a:lstStyle/>
          <a:p>
            <a:r>
              <a:rPr lang="fr-FR" dirty="0"/>
              <a:t>A vous de jouer – TP final </a:t>
            </a:r>
            <a:r>
              <a:rPr lang="fr-FR" dirty="0" err="1"/>
              <a:t>Todo</a:t>
            </a:r>
            <a:r>
              <a:rPr lang="fr-FR" dirty="0"/>
              <a:t> List</a:t>
            </a:r>
          </a:p>
        </p:txBody>
      </p:sp>
      <p:sp>
        <p:nvSpPr>
          <p:cNvPr id="14"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5" name="Espace réservé du contenu 1"/>
          <p:cNvSpPr txBox="1">
            <a:spLocks/>
          </p:cNvSpPr>
          <p:nvPr/>
        </p:nvSpPr>
        <p:spPr bwMode="blackGray">
          <a:xfrm>
            <a:off x="439466" y="1203598"/>
            <a:ext cx="8164982"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1 – </a:t>
            </a:r>
            <a:r>
              <a:rPr lang="fr-FR" sz="1400" dirty="0">
                <a:solidFill>
                  <a:schemeClr val="tx1">
                    <a:lumMod val="95000"/>
                    <a:lumOff val="5000"/>
                  </a:schemeClr>
                </a:solidFill>
              </a:rPr>
              <a:t>Créer un composant </a:t>
            </a:r>
            <a:r>
              <a:rPr lang="fr-FR" sz="1400" b="1" dirty="0">
                <a:solidFill>
                  <a:schemeClr val="tx1">
                    <a:lumMod val="95000"/>
                    <a:lumOff val="5000"/>
                  </a:schemeClr>
                </a:solidFill>
              </a:rPr>
              <a:t>&lt;</a:t>
            </a:r>
            <a:r>
              <a:rPr lang="fr-FR" sz="1400" b="1" dirty="0" err="1">
                <a:solidFill>
                  <a:schemeClr val="tx1">
                    <a:lumMod val="95000"/>
                    <a:lumOff val="5000"/>
                  </a:schemeClr>
                </a:solidFill>
              </a:rPr>
              <a:t>todos</a:t>
            </a:r>
            <a:r>
              <a:rPr lang="fr-FR" sz="1400" b="1" dirty="0">
                <a:solidFill>
                  <a:schemeClr val="tx1">
                    <a:lumMod val="95000"/>
                    <a:lumOff val="5000"/>
                  </a:schemeClr>
                </a:solidFill>
              </a:rPr>
              <a:t>&gt; </a:t>
            </a:r>
            <a:r>
              <a:rPr lang="fr-FR" sz="1400" dirty="0">
                <a:solidFill>
                  <a:schemeClr val="tx1">
                    <a:lumMod val="95000"/>
                    <a:lumOff val="5000"/>
                  </a:schemeClr>
                </a:solidFill>
              </a:rPr>
              <a:t>et afficher un titre H1 qui aura pour titre </a:t>
            </a:r>
            <a:r>
              <a:rPr lang="fr-FR" sz="1400" dirty="0" err="1">
                <a:solidFill>
                  <a:schemeClr val="tx1">
                    <a:lumMod val="95000"/>
                    <a:lumOff val="5000"/>
                  </a:schemeClr>
                </a:solidFill>
              </a:rPr>
              <a:t>Todos</a:t>
            </a:r>
            <a:r>
              <a:rPr lang="fr-FR" sz="1400" b="1" dirty="0">
                <a:solidFill>
                  <a:schemeClr val="tx1">
                    <a:lumMod val="95000"/>
                    <a:lumOff val="5000"/>
                  </a:schemeClr>
                </a:solidFill>
              </a:rPr>
              <a:t>.</a:t>
            </a:r>
            <a:endParaRPr lang="fr-FR" altLang="fr-FR" sz="1400" dirty="0">
              <a:solidFill>
                <a:schemeClr val="tx1">
                  <a:lumMod val="95000"/>
                  <a:lumOff val="5000"/>
                </a:schemeClr>
              </a:solidFill>
            </a:endParaRPr>
          </a:p>
          <a:p>
            <a:pPr mar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2 – Créer une nouvelle tâche. Au niveau du composant on va définir un state. ( 2 propriétés une pour gérer le </a:t>
            </a:r>
            <a:r>
              <a:rPr lang="fr-FR" altLang="fr-FR" sz="1400" dirty="0" err="1">
                <a:solidFill>
                  <a:schemeClr val="tx1">
                    <a:lumMod val="95000"/>
                    <a:lumOff val="5000"/>
                  </a:schemeClr>
                </a:solidFill>
              </a:rPr>
              <a:t>placeholder</a:t>
            </a:r>
            <a:r>
              <a:rPr lang="fr-FR" altLang="fr-FR" sz="1400" dirty="0">
                <a:solidFill>
                  <a:schemeClr val="tx1">
                    <a:lumMod val="95000"/>
                    <a:lumOff val="5000"/>
                  </a:schemeClr>
                </a:solidFill>
              </a:rPr>
              <a:t> et l’autre pour gérer les nouvelles tâches.</a:t>
            </a:r>
          </a:p>
          <a:p>
            <a:pPr marL="0" indent="0" eaLnBrk="0" fontAlgn="base" hangingPunct="0">
              <a:lnSpc>
                <a:spcPct val="100000"/>
              </a:lnSpc>
              <a:spcBef>
                <a:spcPct val="0"/>
              </a:spcBef>
              <a:spcAft>
                <a:spcPct val="0"/>
              </a:spcAft>
              <a:buNone/>
            </a:pPr>
            <a:endParaRPr lang="fr-FR" sz="1400" b="1" dirty="0">
              <a:solidFill>
                <a:schemeClr val="tx1">
                  <a:lumMod val="95000"/>
                  <a:lumOff val="5000"/>
                </a:schemeClr>
              </a:solidFill>
              <a:latin typeface="+mj-lt"/>
            </a:endParaRPr>
          </a:p>
          <a:p>
            <a:pPr mar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3 – Ajouter un nouvelle tâche.</a:t>
            </a:r>
            <a:endParaRPr 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4 – Créer un </a:t>
            </a:r>
            <a:r>
              <a:rPr lang="fr-FR" altLang="fr-FR" sz="1400" b="1" dirty="0" err="1">
                <a:solidFill>
                  <a:schemeClr val="tx1">
                    <a:lumMod val="95000"/>
                    <a:lumOff val="5000"/>
                  </a:schemeClr>
                </a:solidFill>
              </a:rPr>
              <a:t>footer</a:t>
            </a:r>
            <a:r>
              <a:rPr lang="fr-FR" altLang="fr-FR" sz="1400" dirty="0">
                <a:solidFill>
                  <a:schemeClr val="tx1">
                    <a:lumMod val="95000"/>
                    <a:lumOff val="5000"/>
                  </a:schemeClr>
                </a:solidFill>
              </a:rPr>
              <a:t> et ajouter un </a:t>
            </a:r>
            <a:r>
              <a:rPr lang="fr-FR" altLang="fr-FR" sz="1400" b="1" dirty="0" err="1">
                <a:solidFill>
                  <a:schemeClr val="tx1">
                    <a:lumMod val="95000"/>
                    <a:lumOff val="5000"/>
                  </a:schemeClr>
                </a:solidFill>
              </a:rPr>
              <a:t>span</a:t>
            </a:r>
            <a:r>
              <a:rPr lang="fr-FR" altLang="fr-FR" sz="1400" dirty="0">
                <a:solidFill>
                  <a:schemeClr val="tx1">
                    <a:lumMod val="95000"/>
                    <a:lumOff val="5000"/>
                  </a:schemeClr>
                </a:solidFill>
              </a:rPr>
              <a:t> pour savoir le nombre de tâches qu’il reste à faire.</a:t>
            </a:r>
            <a:endParaRPr lang="fr-FR" altLang="fr-FR" sz="14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solidFill>
              <a:latin typeface="+mj-lt"/>
            </a:endParaRPr>
          </a:p>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5 – Mettre en place les filtres, toutes les tâches, les tâches à faire , les tâches faites.</a:t>
            </a:r>
            <a:endParaRPr lang="fr-FR" altLang="fr-FR" sz="1400" dirty="0">
              <a:solidFill>
                <a:schemeClr val="tx1"/>
              </a:solidFill>
              <a:latin typeface="+mj-lt"/>
            </a:endParaRPr>
          </a:p>
          <a:p>
            <a:pPr marL="0" lvl="0" indent="0" eaLnBrk="0" fontAlgn="base" hangingPunct="0">
              <a:lnSpc>
                <a:spcPct val="100000"/>
              </a:lnSpc>
              <a:spcBef>
                <a:spcPct val="0"/>
              </a:spcBef>
              <a:spcAft>
                <a:spcPct val="0"/>
              </a:spcAft>
              <a:buNone/>
            </a:pPr>
            <a:endParaRPr lang="fr-FR" altLang="fr-FR" sz="1400" dirty="0">
              <a:solidFill>
                <a:schemeClr val="tx1"/>
              </a:solidFill>
              <a:latin typeface="+mj-lt"/>
            </a:endParaRPr>
          </a:p>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6 – Cocher toutes les tâches.</a:t>
            </a: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latin typeface="+mj-lt"/>
            </a:endParaRPr>
          </a:p>
          <a:p>
            <a:pPr marL="0" lvl="0" indent="0" eaLnBrk="0" fontAlgn="base" hangingPunct="0">
              <a:lnSpc>
                <a:spcPct val="100000"/>
              </a:lnSpc>
              <a:spcBef>
                <a:spcPct val="0"/>
              </a:spcBef>
              <a:spcAft>
                <a:spcPct val="0"/>
              </a:spcAft>
              <a:buNone/>
            </a:pPr>
            <a:endParaRPr lang="fr-FR" sz="1400" dirty="0">
              <a:solidFill>
                <a:schemeClr val="tx1">
                  <a:lumMod val="95000"/>
                  <a:lumOff val="5000"/>
                </a:schemeClr>
              </a:solidFill>
              <a:latin typeface="+mj-lt"/>
            </a:endParaRPr>
          </a:p>
        </p:txBody>
      </p:sp>
    </p:spTree>
    <p:extLst>
      <p:ext uri="{BB962C8B-B14F-4D97-AF65-F5344CB8AC3E}">
        <p14:creationId xmlns:p14="http://schemas.microsoft.com/office/powerpoint/2010/main" val="305529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2"/>
          <p:cNvSpPr>
            <a:spLocks noGrp="1"/>
          </p:cNvSpPr>
          <p:nvPr>
            <p:ph type="body" sz="quarter" idx="13"/>
          </p:nvPr>
        </p:nvSpPr>
        <p:spPr>
          <a:xfrm>
            <a:off x="243900" y="153490"/>
            <a:ext cx="195566" cy="124650"/>
          </a:xfrm>
        </p:spPr>
        <p:txBody>
          <a:bodyPr/>
          <a:lstStyle/>
          <a:p>
            <a:endParaRPr lang="fr-FR"/>
          </a:p>
        </p:txBody>
      </p:sp>
      <p:sp>
        <p:nvSpPr>
          <p:cNvPr id="8" name="Espace réservé du numéro de diapositive 3"/>
          <p:cNvSpPr>
            <a:spLocks noGrp="1"/>
          </p:cNvSpPr>
          <p:nvPr>
            <p:ph type="sldNum" sz="quarter" idx="15"/>
          </p:nvPr>
        </p:nvSpPr>
        <p:spPr>
          <a:xfrm>
            <a:off x="8604448" y="4821666"/>
            <a:ext cx="333400" cy="165036"/>
          </a:xfrm>
        </p:spPr>
        <p:txBody>
          <a:bodyPr/>
          <a:lstStyle/>
          <a:p>
            <a:fld id="{B6CBC9F8-C3DB-428A-A32C-EF1197444D30}" type="slidenum">
              <a:rPr lang="en-GB" smtClean="0"/>
              <a:pPr/>
              <a:t>54</a:t>
            </a:fld>
            <a:endParaRPr lang="en-GB"/>
          </a:p>
        </p:txBody>
      </p:sp>
      <p:sp>
        <p:nvSpPr>
          <p:cNvPr id="9" name="Titre 4"/>
          <p:cNvSpPr>
            <a:spLocks noGrp="1"/>
          </p:cNvSpPr>
          <p:nvPr>
            <p:ph type="title"/>
          </p:nvPr>
        </p:nvSpPr>
        <p:spPr>
          <a:xfrm>
            <a:off x="244800" y="349200"/>
            <a:ext cx="8647200" cy="637200"/>
          </a:xfrm>
        </p:spPr>
        <p:txBody>
          <a:bodyPr/>
          <a:lstStyle/>
          <a:p>
            <a:r>
              <a:rPr lang="fr-FR" dirty="0"/>
              <a:t>A vous de jouer – TP final </a:t>
            </a:r>
            <a:r>
              <a:rPr lang="fr-FR" dirty="0" err="1"/>
              <a:t>Todo</a:t>
            </a:r>
            <a:r>
              <a:rPr lang="fr-FR" dirty="0"/>
              <a:t> List</a:t>
            </a:r>
          </a:p>
        </p:txBody>
      </p:sp>
      <p:sp>
        <p:nvSpPr>
          <p:cNvPr id="10" name="Espace réservé de la date 5"/>
          <p:cNvSpPr>
            <a:spLocks noGrp="1"/>
          </p:cNvSpPr>
          <p:nvPr>
            <p:ph type="dt" sz="half" idx="16"/>
          </p:nvPr>
        </p:nvSpPr>
        <p:spPr>
          <a:xfrm>
            <a:off x="179512" y="4821666"/>
            <a:ext cx="2880000" cy="165036"/>
          </a:xfrm>
        </p:spPr>
        <p:txBody>
          <a:bodyPr/>
          <a:lstStyle/>
          <a:p>
            <a:pPr>
              <a:tabLst>
                <a:tab pos="693738" algn="l"/>
              </a:tabLst>
            </a:pPr>
            <a:fld id="{81D29DF8-6055-40A4-9B7B-06D9F267C240}" type="datetime1">
              <a:rPr lang="en-GB" smtClean="0"/>
              <a:t>28/06/2017</a:t>
            </a:fld>
            <a:r>
              <a:rPr lang="en-GB"/>
              <a:t>	© Valtech</a:t>
            </a:r>
          </a:p>
        </p:txBody>
      </p:sp>
      <p:sp>
        <p:nvSpPr>
          <p:cNvPr id="11" name="Espace réservé du contenu 1"/>
          <p:cNvSpPr txBox="1">
            <a:spLocks/>
          </p:cNvSpPr>
          <p:nvPr/>
        </p:nvSpPr>
        <p:spPr bwMode="blackGray">
          <a:xfrm>
            <a:off x="439466" y="1203598"/>
            <a:ext cx="8164982"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2"/>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3"/>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4"/>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7 – Supprimer une tâche en particulier.</a:t>
            </a: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8 – Afficher le </a:t>
            </a:r>
            <a:r>
              <a:rPr lang="fr-FR" altLang="fr-FR" sz="1400" dirty="0" err="1">
                <a:solidFill>
                  <a:schemeClr val="tx1">
                    <a:lumMod val="95000"/>
                    <a:lumOff val="5000"/>
                  </a:schemeClr>
                </a:solidFill>
              </a:rPr>
              <a:t>footer</a:t>
            </a:r>
            <a:r>
              <a:rPr lang="fr-FR" altLang="fr-FR" sz="1400" dirty="0">
                <a:solidFill>
                  <a:schemeClr val="tx1">
                    <a:lumMod val="95000"/>
                    <a:lumOff val="5000"/>
                  </a:schemeClr>
                </a:solidFill>
              </a:rPr>
              <a:t> si il y a une ou des </a:t>
            </a:r>
            <a:r>
              <a:rPr lang="fr-FR" altLang="fr-FR" sz="1400" dirty="0" err="1">
                <a:solidFill>
                  <a:schemeClr val="tx1">
                    <a:lumMod val="95000"/>
                    <a:lumOff val="5000"/>
                  </a:schemeClr>
                </a:solidFill>
              </a:rPr>
              <a:t>todos</a:t>
            </a:r>
            <a:r>
              <a:rPr lang="fr-FR" altLang="fr-FR" sz="1400" dirty="0">
                <a:solidFill>
                  <a:schemeClr val="tx1">
                    <a:lumMod val="95000"/>
                    <a:lumOff val="5000"/>
                  </a:schemeClr>
                </a:solidFill>
              </a:rPr>
              <a:t>.</a:t>
            </a: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9 – Supprimer les tâches terminées.</a:t>
            </a: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10 – Editer le nom d’une tâche.</a:t>
            </a: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11 – Créer une directive sur le focus pour effacer un input. Utiliser </a:t>
            </a:r>
            <a:r>
              <a:rPr lang="fr-FR" altLang="fr-FR" sz="1400" dirty="0" err="1">
                <a:solidFill>
                  <a:schemeClr val="tx1">
                    <a:lumMod val="95000"/>
                    <a:lumOff val="5000"/>
                  </a:schemeClr>
                </a:solidFill>
              </a:rPr>
              <a:t>nextTick</a:t>
            </a:r>
            <a:r>
              <a:rPr lang="fr-FR" altLang="fr-FR" sz="1400" dirty="0">
                <a:solidFill>
                  <a:schemeClr val="tx1">
                    <a:lumMod val="95000"/>
                    <a:lumOff val="5000"/>
                  </a:schemeClr>
                </a:solidFill>
              </a:rPr>
              <a:t> pour attendre le prochain update du DOM. </a:t>
            </a:r>
          </a:p>
          <a:p>
            <a:pPr marL="0" lvl="0" indent="0" eaLnBrk="0" fontAlgn="base" hangingPunct="0">
              <a:lnSpc>
                <a:spcPct val="100000"/>
              </a:lnSpc>
              <a:spcBef>
                <a:spcPct val="0"/>
              </a:spcBef>
              <a:spcAft>
                <a:spcPct val="0"/>
              </a:spcAft>
              <a:buNone/>
            </a:pPr>
            <a:endParaRPr lang="fr-FR" altLang="fr-FR" sz="1400" dirty="0">
              <a:solidFill>
                <a:schemeClr val="tx1">
                  <a:lumMod val="95000"/>
                  <a:lumOff val="5000"/>
                </a:schemeClr>
              </a:solidFill>
            </a:endParaRPr>
          </a:p>
          <a:p>
            <a:pPr marL="0" lvl="0" indent="0" eaLnBrk="0" fontAlgn="base" hangingPunct="0">
              <a:lnSpc>
                <a:spcPct val="100000"/>
              </a:lnSpc>
              <a:spcBef>
                <a:spcPct val="0"/>
              </a:spcBef>
              <a:spcAft>
                <a:spcPct val="0"/>
              </a:spcAft>
              <a:buNone/>
            </a:pPr>
            <a:r>
              <a:rPr lang="fr-FR" altLang="fr-FR" sz="1400" dirty="0">
                <a:solidFill>
                  <a:schemeClr val="tx1">
                    <a:lumMod val="95000"/>
                    <a:lumOff val="5000"/>
                  </a:schemeClr>
                </a:solidFill>
              </a:rPr>
              <a:t>12  – Au </a:t>
            </a:r>
            <a:r>
              <a:rPr lang="fr-FR" altLang="fr-FR" sz="1400" dirty="0" err="1">
                <a:solidFill>
                  <a:schemeClr val="tx1">
                    <a:lumMod val="95000"/>
                    <a:lumOff val="5000"/>
                  </a:schemeClr>
                </a:solidFill>
              </a:rPr>
              <a:t>blur</a:t>
            </a:r>
            <a:r>
              <a:rPr lang="fr-FR" altLang="fr-FR" sz="1400" dirty="0">
                <a:solidFill>
                  <a:schemeClr val="tx1">
                    <a:lumMod val="95000"/>
                    <a:lumOff val="5000"/>
                  </a:schemeClr>
                </a:solidFill>
              </a:rPr>
              <a:t>, arrêter d’éditer le champs.</a:t>
            </a:r>
          </a:p>
          <a:p>
            <a:pPr marL="0" lvl="0" indent="0" eaLnBrk="0" fontAlgn="base" hangingPunct="0">
              <a:lnSpc>
                <a:spcPct val="100000"/>
              </a:lnSpc>
              <a:spcBef>
                <a:spcPct val="0"/>
              </a:spcBef>
              <a:spcAft>
                <a:spcPct val="0"/>
              </a:spcAft>
              <a:buNone/>
            </a:pPr>
            <a:endParaRPr lang="fr-FR" sz="1400" dirty="0">
              <a:solidFill>
                <a:schemeClr val="tx1">
                  <a:lumMod val="95000"/>
                  <a:lumOff val="5000"/>
                </a:schemeClr>
              </a:solidFill>
              <a:latin typeface="+mj-lt"/>
            </a:endParaRPr>
          </a:p>
        </p:txBody>
      </p:sp>
    </p:spTree>
    <p:extLst>
      <p:ext uri="{BB962C8B-B14F-4D97-AF65-F5344CB8AC3E}">
        <p14:creationId xmlns:p14="http://schemas.microsoft.com/office/powerpoint/2010/main" val="89253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8"/>
          <p:cNvSpPr>
            <a:spLocks noGrp="1"/>
          </p:cNvSpPr>
          <p:nvPr>
            <p:ph type="body" sz="quarter" idx="13"/>
          </p:nvPr>
        </p:nvSpPr>
        <p:spPr>
          <a:xfrm>
            <a:off x="899592" y="2276285"/>
            <a:ext cx="6265192" cy="590931"/>
          </a:xfrm>
        </p:spPr>
        <p:txBody>
          <a:bodyPr/>
          <a:lstStyle/>
          <a:p>
            <a:pPr lvl="0"/>
            <a:r>
              <a:rPr lang="en-GB"/>
              <a:t>Des questions ?</a:t>
            </a:r>
          </a:p>
        </p:txBody>
      </p:sp>
      <p:sp>
        <p:nvSpPr>
          <p:cNvPr id="3" name="Espace réservé du numéro de diapositive 2"/>
          <p:cNvSpPr>
            <a:spLocks noGrp="1"/>
          </p:cNvSpPr>
          <p:nvPr>
            <p:ph type="sldNum" sz="quarter" idx="15"/>
          </p:nvPr>
        </p:nvSpPr>
        <p:spPr/>
        <p:txBody>
          <a:bodyPr/>
          <a:lstStyle/>
          <a:p>
            <a:fld id="{B6CBC9F8-C3DB-428A-A32C-EF1197444D30}" type="slidenum">
              <a:rPr lang="en-GB" smtClean="0"/>
              <a:pPr/>
              <a:t>55</a:t>
            </a:fld>
            <a:endParaRPr lang="en-GB"/>
          </a:p>
        </p:txBody>
      </p:sp>
      <p:sp>
        <p:nvSpPr>
          <p:cNvPr id="7" name="Espace réservé de la date 6"/>
          <p:cNvSpPr>
            <a:spLocks noGrp="1"/>
          </p:cNvSpPr>
          <p:nvPr>
            <p:ph type="dt" sz="half" idx="14"/>
          </p:nvPr>
        </p:nvSpPr>
        <p:spPr/>
        <p:txBody>
          <a:bodyPr/>
          <a:lstStyle/>
          <a:p>
            <a:fld id="{62FD0C47-3506-4889-A747-76CDB41BD6E5}" type="datetime1">
              <a:rPr lang="en-GB" smtClean="0"/>
              <a:t>28/06/2017</a:t>
            </a:fld>
            <a:endParaRPr lang="en-GB"/>
          </a:p>
        </p:txBody>
      </p:sp>
    </p:spTree>
    <p:extLst>
      <p:ext uri="{BB962C8B-B14F-4D97-AF65-F5344CB8AC3E}">
        <p14:creationId xmlns:p14="http://schemas.microsoft.com/office/powerpoint/2010/main" val="44951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1"/>
            <a:r>
              <a:rPr lang="fr-FR" b="1" dirty="0"/>
              <a:t>Vue.js</a:t>
            </a:r>
            <a:r>
              <a:rPr lang="fr-FR" dirty="0"/>
              <a:t> est un </a:t>
            </a:r>
            <a:r>
              <a:rPr lang="fr-FR" dirty="0" err="1"/>
              <a:t>framework</a:t>
            </a:r>
            <a:r>
              <a:rPr lang="fr-FR" dirty="0"/>
              <a:t> javascript développé par </a:t>
            </a:r>
            <a:r>
              <a:rPr lang="fr-FR" b="1" dirty="0" err="1"/>
              <a:t>Evan</a:t>
            </a:r>
            <a:r>
              <a:rPr lang="fr-FR" b="1" dirty="0"/>
              <a:t> You</a:t>
            </a:r>
            <a:r>
              <a:rPr lang="fr-FR" dirty="0"/>
              <a:t> qui se veut accessible, versatile et </a:t>
            </a:r>
            <a:r>
              <a:rPr lang="fr-FR" dirty="0" smtClean="0"/>
              <a:t>performant.</a:t>
            </a:r>
          </a:p>
          <a:p>
            <a:pPr lvl="1"/>
            <a:endParaRPr lang="fr-FR" dirty="0"/>
          </a:p>
          <a:p>
            <a:pPr lvl="1"/>
            <a:endParaRPr lang="fr-FR" dirty="0" smtClean="0"/>
          </a:p>
          <a:p>
            <a:pPr lvl="1"/>
            <a:endParaRPr lang="fr-FR" dirty="0"/>
          </a:p>
          <a:p>
            <a:pPr lvl="1"/>
            <a:endParaRPr lang="fr-FR" dirty="0" smtClean="0"/>
          </a:p>
          <a:p>
            <a:pPr lvl="1"/>
            <a:endParaRPr lang="fr-FR" dirty="0"/>
          </a:p>
          <a:p>
            <a:pPr lvl="1"/>
            <a:endParaRPr lang="fr-FR" dirty="0" smtClean="0"/>
          </a:p>
          <a:p>
            <a:pPr lvl="1"/>
            <a:r>
              <a:rPr lang="fr-FR" dirty="0" smtClean="0"/>
              <a:t>Pourquoi </a:t>
            </a:r>
            <a:r>
              <a:rPr lang="fr-FR" dirty="0" err="1"/>
              <a:t>VueJs</a:t>
            </a:r>
            <a:r>
              <a:rPr lang="fr-FR" dirty="0"/>
              <a:t> ?</a:t>
            </a:r>
            <a:endParaRPr lang="fr-FR" sz="1100" dirty="0"/>
          </a:p>
          <a:p>
            <a:pPr lvl="2"/>
            <a:r>
              <a:rPr lang="fr-FR" dirty="0"/>
              <a:t>En comparaison de ce que j’ai pu tester avec d’autres </a:t>
            </a:r>
            <a:r>
              <a:rPr lang="fr-FR" dirty="0" err="1"/>
              <a:t>frameworks</a:t>
            </a:r>
            <a:r>
              <a:rPr lang="fr-FR" dirty="0"/>
              <a:t> front, j’ai effectivement trouvé que Vue.js est très simple à mettre en place. La création d’une application basique se fait en quelques lignes de code et les résultats sont rapidement là.</a:t>
            </a:r>
            <a:endParaRPr lang="fr-FR" sz="1050" dirty="0"/>
          </a:p>
          <a:p>
            <a:endParaRPr lang="fr-FR" dirty="0"/>
          </a:p>
        </p:txBody>
      </p:sp>
      <p:sp>
        <p:nvSpPr>
          <p:cNvPr id="3" name="Espace réservé du texte 2"/>
          <p:cNvSpPr>
            <a:spLocks noGrp="1"/>
          </p:cNvSpPr>
          <p:nvPr>
            <p:ph type="body" sz="quarter" idx="13"/>
          </p:nvPr>
        </p:nvSpPr>
        <p:spPr>
          <a:xfrm>
            <a:off x="243900" y="153490"/>
            <a:ext cx="195566" cy="124650"/>
          </a:xfrm>
        </p:spPr>
        <p:txBody>
          <a:bodyPr/>
          <a:lstStyle/>
          <a:p>
            <a:r>
              <a:rPr lang="fr-FR" dirty="0" smtClean="0"/>
              <a:t>01.2</a:t>
            </a:r>
            <a:endParaRPr lang="fr-FR" dirty="0"/>
          </a:p>
        </p:txBody>
      </p:sp>
      <p:sp>
        <p:nvSpPr>
          <p:cNvPr id="4" name="Espace réservé du numéro de diapositive 3"/>
          <p:cNvSpPr>
            <a:spLocks noGrp="1"/>
          </p:cNvSpPr>
          <p:nvPr>
            <p:ph type="sldNum" sz="quarter" idx="15"/>
          </p:nvPr>
        </p:nvSpPr>
        <p:spPr/>
        <p:txBody>
          <a:bodyPr/>
          <a:lstStyle/>
          <a:p>
            <a:fld id="{B6CBC9F8-C3DB-428A-A32C-EF1197444D30}" type="slidenum">
              <a:rPr lang="en-GB" smtClean="0"/>
              <a:pPr/>
              <a:t>6</a:t>
            </a:fld>
            <a:endParaRPr lang="en-GB"/>
          </a:p>
        </p:txBody>
      </p:sp>
      <p:sp>
        <p:nvSpPr>
          <p:cNvPr id="5" name="Titre 4"/>
          <p:cNvSpPr>
            <a:spLocks noGrp="1"/>
          </p:cNvSpPr>
          <p:nvPr>
            <p:ph type="title"/>
          </p:nvPr>
        </p:nvSpPr>
        <p:spPr/>
        <p:txBody>
          <a:bodyPr/>
          <a:lstStyle/>
          <a:p>
            <a:r>
              <a:rPr lang="fr-FR" dirty="0"/>
              <a:t>Concept de base</a:t>
            </a:r>
          </a:p>
        </p:txBody>
      </p:sp>
      <p:sp>
        <p:nvSpPr>
          <p:cNvPr id="6" name="Espace réservé de la date 5"/>
          <p:cNvSpPr>
            <a:spLocks noGrp="1"/>
          </p:cNvSpPr>
          <p:nvPr>
            <p:ph type="dt" sz="half" idx="16"/>
          </p:nvPr>
        </p:nvSpPr>
        <p:spPr/>
        <p:txBody>
          <a:bodyPr/>
          <a:lstStyle/>
          <a:p>
            <a:pPr>
              <a:tabLst>
                <a:tab pos="693738" algn="l"/>
              </a:tabLst>
            </a:pPr>
            <a:fld id="{B22B3ADD-A820-4385-A317-BDBBED205F76}" type="datetime1">
              <a:rPr lang="en-GB" smtClean="0"/>
              <a:t>28/06/2017</a:t>
            </a:fld>
            <a:r>
              <a:rPr lang="en-GB"/>
              <a:t>	© Valtech</a:t>
            </a:r>
          </a:p>
        </p:txBody>
      </p:sp>
      <p:pic>
        <p:nvPicPr>
          <p:cNvPr id="8" name="Image 7"/>
          <p:cNvPicPr>
            <a:picLocks noChangeAspect="1"/>
          </p:cNvPicPr>
          <p:nvPr/>
        </p:nvPicPr>
        <p:blipFill>
          <a:blip r:embed="rId2"/>
          <a:stretch>
            <a:fillRect/>
          </a:stretch>
        </p:blipFill>
        <p:spPr>
          <a:xfrm>
            <a:off x="3830908" y="1707654"/>
            <a:ext cx="1474983" cy="1474983"/>
          </a:xfrm>
          <a:prstGeom prst="rect">
            <a:avLst/>
          </a:prstGeom>
        </p:spPr>
      </p:pic>
    </p:spTree>
    <p:extLst>
      <p:ext uri="{BB962C8B-B14F-4D97-AF65-F5344CB8AC3E}">
        <p14:creationId xmlns:p14="http://schemas.microsoft.com/office/powerpoint/2010/main" val="40718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hlinkClick r:id="rId2"/>
              </a:rPr>
              <a:t>https</a:t>
            </a:r>
            <a:r>
              <a:rPr lang="fr-FR" dirty="0">
                <a:hlinkClick r:id="rId2"/>
              </a:rPr>
              <a:t>://github.com/vuejs/vue-cli</a:t>
            </a:r>
            <a:endParaRPr lang="fr-FR" dirty="0"/>
          </a:p>
          <a:p>
            <a:endParaRPr lang="fr-FR" dirty="0"/>
          </a:p>
          <a:p>
            <a:pPr lvl="1"/>
            <a:r>
              <a:rPr lang="fr-FR" dirty="0" err="1"/>
              <a:t>Webpack</a:t>
            </a:r>
            <a:r>
              <a:rPr lang="fr-FR" dirty="0"/>
              <a:t> ou </a:t>
            </a:r>
            <a:r>
              <a:rPr lang="fr-FR" dirty="0" err="1"/>
              <a:t>Browserify</a:t>
            </a:r>
            <a:endParaRPr lang="fr-FR" dirty="0"/>
          </a:p>
          <a:p>
            <a:pPr lvl="1"/>
            <a:endParaRPr lang="fr-FR" dirty="0"/>
          </a:p>
          <a:p>
            <a:pPr lvl="1"/>
            <a:r>
              <a:rPr lang="fr-FR" dirty="0"/>
              <a:t>Test unitaire intégré (karma)</a:t>
            </a:r>
          </a:p>
        </p:txBody>
      </p:sp>
      <p:sp>
        <p:nvSpPr>
          <p:cNvPr id="3" name="Espace réservé du texte 2"/>
          <p:cNvSpPr>
            <a:spLocks noGrp="1"/>
          </p:cNvSpPr>
          <p:nvPr>
            <p:ph type="body" sz="quarter" idx="13"/>
          </p:nvPr>
        </p:nvSpPr>
        <p:spPr>
          <a:xfrm>
            <a:off x="243900" y="153490"/>
            <a:ext cx="195566" cy="124650"/>
          </a:xfrm>
        </p:spPr>
        <p:txBody>
          <a:bodyPr/>
          <a:lstStyle/>
          <a:p>
            <a:r>
              <a:rPr lang="fr-FR" dirty="0" smtClean="0"/>
              <a:t>01.3</a:t>
            </a:r>
            <a:endParaRPr lang="fr-FR" dirty="0"/>
          </a:p>
        </p:txBody>
      </p:sp>
      <p:sp>
        <p:nvSpPr>
          <p:cNvPr id="4" name="Espace réservé du numéro de diapositive 3"/>
          <p:cNvSpPr>
            <a:spLocks noGrp="1"/>
          </p:cNvSpPr>
          <p:nvPr>
            <p:ph type="sldNum" sz="quarter" idx="15"/>
          </p:nvPr>
        </p:nvSpPr>
        <p:spPr/>
        <p:txBody>
          <a:bodyPr/>
          <a:lstStyle/>
          <a:p>
            <a:fld id="{B6CBC9F8-C3DB-428A-A32C-EF1197444D30}" type="slidenum">
              <a:rPr lang="en-GB" smtClean="0"/>
              <a:pPr/>
              <a:t>7</a:t>
            </a:fld>
            <a:endParaRPr lang="en-GB"/>
          </a:p>
        </p:txBody>
      </p:sp>
      <p:sp>
        <p:nvSpPr>
          <p:cNvPr id="5" name="Titre 4"/>
          <p:cNvSpPr>
            <a:spLocks noGrp="1"/>
          </p:cNvSpPr>
          <p:nvPr>
            <p:ph type="title"/>
          </p:nvPr>
        </p:nvSpPr>
        <p:spPr/>
        <p:txBody>
          <a:bodyPr/>
          <a:lstStyle/>
          <a:p>
            <a:r>
              <a:rPr lang="fr-FR" dirty="0"/>
              <a:t>Vue-cli</a:t>
            </a:r>
          </a:p>
        </p:txBody>
      </p:sp>
      <p:sp>
        <p:nvSpPr>
          <p:cNvPr id="6" name="Espace réservé de la date 5"/>
          <p:cNvSpPr>
            <a:spLocks noGrp="1"/>
          </p:cNvSpPr>
          <p:nvPr>
            <p:ph type="dt" sz="half" idx="16"/>
          </p:nvPr>
        </p:nvSpPr>
        <p:spPr/>
        <p:txBody>
          <a:bodyPr/>
          <a:lstStyle/>
          <a:p>
            <a:pPr>
              <a:tabLst>
                <a:tab pos="693738" algn="l"/>
              </a:tabLst>
            </a:pPr>
            <a:fld id="{81D29DF8-6055-40A4-9B7B-06D9F267C240}" type="datetime1">
              <a:rPr lang="en-GB" smtClean="0"/>
              <a:t>28/06/2017</a:t>
            </a:fld>
            <a:r>
              <a:rPr lang="en-GB"/>
              <a:t>	© Valtech</a:t>
            </a:r>
          </a:p>
        </p:txBody>
      </p:sp>
      <p:pic>
        <p:nvPicPr>
          <p:cNvPr id="1026" name="Picture 2" descr="Résultat de recherche d'images pour &quot;vue cli logo&quot;">
            <a:extLst>
              <a:ext uri="{FF2B5EF4-FFF2-40B4-BE49-F238E27FC236}">
                <a16:creationId xmlns="" xmlns:a16="http://schemas.microsoft.com/office/drawing/2014/main" id="{9F2FC85E-FD29-45BD-B1E8-6E1FD82C0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827" y="555526"/>
            <a:ext cx="4805043" cy="415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95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p:txBody>
          <a:bodyPr/>
          <a:lstStyle/>
          <a:p>
            <a:r>
              <a:rPr lang="fr-FR" dirty="0" smtClean="0"/>
              <a:t>02</a:t>
            </a:r>
            <a:endParaRPr lang="fr-FR" dirty="0"/>
          </a:p>
        </p:txBody>
      </p:sp>
      <p:sp>
        <p:nvSpPr>
          <p:cNvPr id="3" name="Titre 2"/>
          <p:cNvSpPr>
            <a:spLocks noGrp="1"/>
          </p:cNvSpPr>
          <p:nvPr>
            <p:ph type="title"/>
          </p:nvPr>
        </p:nvSpPr>
        <p:spPr/>
        <p:txBody>
          <a:bodyPr/>
          <a:lstStyle/>
          <a:p>
            <a:r>
              <a:rPr lang="fr-FR" dirty="0" smtClean="0"/>
              <a:t>Les vues</a:t>
            </a:r>
            <a:br>
              <a:rPr lang="fr-FR" dirty="0" smtClean="0"/>
            </a:br>
            <a:r>
              <a:rPr lang="fr-FR" dirty="0" smtClean="0"/>
              <a:t>Création</a:t>
            </a:r>
            <a:endParaRPr lang="fr-FR" dirty="0"/>
          </a:p>
        </p:txBody>
      </p:sp>
      <p:sp>
        <p:nvSpPr>
          <p:cNvPr id="4" name="Espace réservé du texte 3"/>
          <p:cNvSpPr>
            <a:spLocks noGrp="1"/>
          </p:cNvSpPr>
          <p:nvPr>
            <p:ph type="body" sz="quarter" idx="10"/>
          </p:nvPr>
        </p:nvSpPr>
        <p:spPr/>
        <p:txBody>
          <a:bodyPr/>
          <a:lstStyle/>
          <a:p>
            <a:endParaRPr lang="fr-FR"/>
          </a:p>
        </p:txBody>
      </p:sp>
    </p:spTree>
    <p:extLst>
      <p:ext uri="{BB962C8B-B14F-4D97-AF65-F5344CB8AC3E}">
        <p14:creationId xmlns:p14="http://schemas.microsoft.com/office/powerpoint/2010/main" val="54878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a:xfrm>
            <a:off x="243900" y="153490"/>
            <a:ext cx="195566" cy="124650"/>
          </a:xfrm>
        </p:spPr>
        <p:txBody>
          <a:bodyPr/>
          <a:lstStyle/>
          <a:p>
            <a:r>
              <a:rPr lang="fr-FR" dirty="0" smtClean="0"/>
              <a:t>02.1</a:t>
            </a:r>
            <a:endParaRPr lang="fr-FR" dirty="0"/>
          </a:p>
        </p:txBody>
      </p:sp>
      <p:sp>
        <p:nvSpPr>
          <p:cNvPr id="4" name="Espace réservé du numéro de diapositive 3"/>
          <p:cNvSpPr>
            <a:spLocks noGrp="1"/>
          </p:cNvSpPr>
          <p:nvPr>
            <p:ph type="sldNum" sz="quarter" idx="15"/>
          </p:nvPr>
        </p:nvSpPr>
        <p:spPr/>
        <p:txBody>
          <a:bodyPr/>
          <a:lstStyle/>
          <a:p>
            <a:fld id="{B6CBC9F8-C3DB-428A-A32C-EF1197444D30}" type="slidenum">
              <a:rPr lang="en-GB" smtClean="0"/>
              <a:pPr/>
              <a:t>9</a:t>
            </a:fld>
            <a:endParaRPr lang="en-GB"/>
          </a:p>
        </p:txBody>
      </p:sp>
      <p:sp>
        <p:nvSpPr>
          <p:cNvPr id="5" name="Titre 4"/>
          <p:cNvSpPr>
            <a:spLocks noGrp="1"/>
          </p:cNvSpPr>
          <p:nvPr>
            <p:ph type="title"/>
          </p:nvPr>
        </p:nvSpPr>
        <p:spPr/>
        <p:txBody>
          <a:bodyPr/>
          <a:lstStyle/>
          <a:p>
            <a:r>
              <a:rPr lang="fr-FR" dirty="0"/>
              <a:t>Les Vues - création</a:t>
            </a:r>
          </a:p>
        </p:txBody>
      </p:sp>
      <p:sp>
        <p:nvSpPr>
          <p:cNvPr id="6" name="Espace réservé de la date 5"/>
          <p:cNvSpPr>
            <a:spLocks noGrp="1"/>
          </p:cNvSpPr>
          <p:nvPr>
            <p:ph type="dt" sz="half" idx="16"/>
          </p:nvPr>
        </p:nvSpPr>
        <p:spPr/>
        <p:txBody>
          <a:bodyPr/>
          <a:lstStyle/>
          <a:p>
            <a:pPr>
              <a:tabLst>
                <a:tab pos="693738" algn="l"/>
              </a:tabLst>
            </a:pPr>
            <a:fld id="{81D29DF8-6055-40A4-9B7B-06D9F267C240}" type="datetime1">
              <a:rPr lang="en-GB" smtClean="0"/>
              <a:t>28/06/2017</a:t>
            </a:fld>
            <a:r>
              <a:rPr lang="en-GB"/>
              <a:t>	© Valtech</a:t>
            </a:r>
          </a:p>
        </p:txBody>
      </p:sp>
      <p:sp>
        <p:nvSpPr>
          <p:cNvPr id="13" name="Espace réservé du contenu 1"/>
          <p:cNvSpPr txBox="1">
            <a:spLocks/>
          </p:cNvSpPr>
          <p:nvPr/>
        </p:nvSpPr>
        <p:spPr bwMode="blackGray">
          <a:xfrm>
            <a:off x="971600" y="1203598"/>
            <a:ext cx="7200800" cy="3247009"/>
          </a:xfrm>
          <a:prstGeom prst="rect">
            <a:avLst/>
          </a:prstGeom>
        </p:spPr>
        <p:txBody>
          <a:bodyPr vert="horz" lIns="91440" tIns="45720" rIns="91440" bIns="45720" rtlCol="0">
            <a:noAutofit/>
          </a:bodyPr>
          <a:lstStyle>
            <a:lvl1pPr marL="92075" indent="-92075" algn="l" defTabSz="914400" rtl="0" eaLnBrk="1" latinLnBrk="0" hangingPunct="1">
              <a:lnSpc>
                <a:spcPct val="90000"/>
              </a:lnSpc>
              <a:spcBef>
                <a:spcPts val="1200"/>
              </a:spcBef>
              <a:buFont typeface="Helvetica LT Std" panose="020B0504020202020204" pitchFamily="34" charset="0"/>
              <a:buChar char=" "/>
              <a:defRPr sz="1600" b="0" kern="1200" baseline="0">
                <a:solidFill>
                  <a:schemeClr val="accent1"/>
                </a:solidFill>
                <a:latin typeface="+mn-lt"/>
                <a:ea typeface="+mn-ea"/>
                <a:cs typeface="+mn-cs"/>
              </a:defRPr>
            </a:lvl1pPr>
            <a:lvl2pPr marL="214313" indent="-96838" algn="l" defTabSz="914400" rtl="0" eaLnBrk="1" latinLnBrk="0" hangingPunct="1">
              <a:lnSpc>
                <a:spcPct val="90000"/>
              </a:lnSpc>
              <a:spcBef>
                <a:spcPts val="800"/>
              </a:spcBef>
              <a:buClr>
                <a:schemeClr val="tx2"/>
              </a:buClr>
              <a:buSzPct val="110000"/>
              <a:buFontTx/>
              <a:buBlip>
                <a:blip r:embed="rId3"/>
              </a:buBlip>
              <a:tabLst/>
              <a:defRPr sz="1400" kern="1200">
                <a:solidFill>
                  <a:schemeClr val="tx1"/>
                </a:solidFill>
                <a:latin typeface="+mn-lt"/>
                <a:ea typeface="+mn-ea"/>
                <a:cs typeface="+mn-cs"/>
              </a:defRPr>
            </a:lvl2pPr>
            <a:lvl3pPr marL="400050" indent="-87313" algn="l" defTabSz="914400" rtl="0" eaLnBrk="1" latinLnBrk="0" hangingPunct="1">
              <a:lnSpc>
                <a:spcPct val="90000"/>
              </a:lnSpc>
              <a:spcBef>
                <a:spcPts val="300"/>
              </a:spcBef>
              <a:buFontTx/>
              <a:buBlip>
                <a:blip r:embed="rId4"/>
              </a:buBlip>
              <a:defRPr sz="1200" kern="1200">
                <a:solidFill>
                  <a:schemeClr val="tx1"/>
                </a:solidFill>
                <a:latin typeface="+mn-lt"/>
                <a:ea typeface="+mn-ea"/>
                <a:cs typeface="+mn-cs"/>
              </a:defRPr>
            </a:lvl3pPr>
            <a:lvl4pPr marL="557213" indent="-69850" algn="l" defTabSz="914400" rtl="0" eaLnBrk="1" latinLnBrk="0" hangingPunct="1">
              <a:lnSpc>
                <a:spcPct val="90000"/>
              </a:lnSpc>
              <a:spcBef>
                <a:spcPts val="300"/>
              </a:spcBef>
              <a:buClr>
                <a:schemeClr val="bg2"/>
              </a:buClr>
              <a:buFontTx/>
              <a:buBlip>
                <a:blip r:embed="rId5"/>
              </a:buBlip>
              <a:defRPr sz="1100" kern="1200">
                <a:solidFill>
                  <a:schemeClr val="tx1"/>
                </a:solidFill>
                <a:latin typeface="+mn-lt"/>
                <a:ea typeface="+mn-ea"/>
                <a:cs typeface="+mn-cs"/>
              </a:defRPr>
            </a:lvl4pPr>
            <a:lvl5pPr marL="738188" indent="-68263" algn="l" defTabSz="914400" rtl="0" eaLnBrk="1" latinLnBrk="0" hangingPunct="1">
              <a:lnSpc>
                <a:spcPct val="90000"/>
              </a:lnSpc>
              <a:spcBef>
                <a:spcPts val="300"/>
              </a:spcBef>
              <a:buClr>
                <a:schemeClr val="bg2"/>
              </a:buClr>
              <a:buFontTx/>
              <a:buBlip>
                <a:blip r:embed="rId5"/>
              </a:buBlip>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7475" lvl="1" indent="0">
              <a:buNone/>
            </a:pPr>
            <a:r>
              <a:rPr lang="fr-FR" dirty="0">
                <a:solidFill>
                  <a:schemeClr val="tx1">
                    <a:lumMod val="95000"/>
                    <a:lumOff val="5000"/>
                  </a:schemeClr>
                </a:solidFill>
              </a:rPr>
              <a:t>Chaque Vue </a:t>
            </a:r>
            <a:r>
              <a:rPr lang="fr-FR" b="1" dirty="0" err="1">
                <a:solidFill>
                  <a:schemeClr val="tx1">
                    <a:lumMod val="95000"/>
                    <a:lumOff val="5000"/>
                  </a:schemeClr>
                </a:solidFill>
              </a:rPr>
              <a:t>vm</a:t>
            </a:r>
            <a:r>
              <a:rPr lang="fr-FR" dirty="0">
                <a:solidFill>
                  <a:schemeClr val="tx1">
                    <a:lumMod val="95000"/>
                    <a:lumOff val="5000"/>
                  </a:schemeClr>
                </a:solidFill>
              </a:rPr>
              <a:t> ( </a:t>
            </a:r>
            <a:r>
              <a:rPr lang="fr-FR" dirty="0" smtClean="0">
                <a:solidFill>
                  <a:schemeClr val="tx1">
                    <a:lumMod val="95000"/>
                    <a:lumOff val="5000"/>
                  </a:schemeClr>
                </a:solidFill>
              </a:rPr>
              <a:t>ou </a:t>
            </a:r>
            <a:r>
              <a:rPr lang="fr-FR" b="1" dirty="0" err="1" smtClean="0">
                <a:solidFill>
                  <a:schemeClr val="tx1">
                    <a:lumMod val="95000"/>
                    <a:lumOff val="5000"/>
                  </a:schemeClr>
                </a:solidFill>
              </a:rPr>
              <a:t>ViewModel</a:t>
            </a:r>
            <a:r>
              <a:rPr lang="fr-FR" dirty="0" smtClean="0">
                <a:solidFill>
                  <a:schemeClr val="tx1">
                    <a:lumMod val="95000"/>
                    <a:lumOff val="5000"/>
                  </a:schemeClr>
                </a:solidFill>
              </a:rPr>
              <a:t> </a:t>
            </a:r>
            <a:r>
              <a:rPr lang="fr-FR" dirty="0">
                <a:solidFill>
                  <a:schemeClr val="tx1">
                    <a:lumMod val="95000"/>
                    <a:lumOff val="5000"/>
                  </a:schemeClr>
                </a:solidFill>
              </a:rPr>
              <a:t>) est initialisée en créant une </a:t>
            </a:r>
            <a:r>
              <a:rPr lang="fr-FR" b="1" dirty="0">
                <a:solidFill>
                  <a:schemeClr val="tx1">
                    <a:lumMod val="95000"/>
                    <a:lumOff val="5000"/>
                  </a:schemeClr>
                </a:solidFill>
              </a:rPr>
              <a:t>instance de Vue </a:t>
            </a:r>
            <a:r>
              <a:rPr lang="fr-FR" dirty="0">
                <a:solidFill>
                  <a:schemeClr val="tx1">
                    <a:lumMod val="95000"/>
                    <a:lumOff val="5000"/>
                  </a:schemeClr>
                </a:solidFill>
              </a:rPr>
              <a:t>avec le constructeur de la fonction Vue.</a:t>
            </a:r>
          </a:p>
          <a:p>
            <a:pPr lvl="1"/>
            <a:endParaRPr lang="fr-FR" dirty="0">
              <a:solidFill>
                <a:schemeClr val="tx1">
                  <a:lumMod val="95000"/>
                  <a:lumOff val="5000"/>
                </a:schemeClr>
              </a:solidFill>
              <a:latin typeface="+mj-lt"/>
            </a:endParaRPr>
          </a:p>
          <a:p>
            <a:pPr lvl="1"/>
            <a:endParaRPr lang="fr-FR" dirty="0">
              <a:solidFill>
                <a:schemeClr val="tx1">
                  <a:lumMod val="95000"/>
                  <a:lumOff val="5000"/>
                </a:schemeClr>
              </a:solidFill>
              <a:latin typeface="+mj-lt"/>
            </a:endParaRPr>
          </a:p>
          <a:p>
            <a:pPr lvl="1"/>
            <a:endParaRPr lang="fr-FR" dirty="0">
              <a:solidFill>
                <a:schemeClr val="tx1">
                  <a:lumMod val="95000"/>
                  <a:lumOff val="5000"/>
                </a:schemeClr>
              </a:solidFill>
              <a:latin typeface="+mj-lt"/>
            </a:endParaRPr>
          </a:p>
          <a:p>
            <a:pPr lvl="1"/>
            <a:endParaRPr lang="fr-FR" dirty="0">
              <a:solidFill>
                <a:schemeClr val="tx1">
                  <a:lumMod val="95000"/>
                  <a:lumOff val="5000"/>
                </a:schemeClr>
              </a:solidFill>
              <a:latin typeface="+mj-lt"/>
            </a:endParaRPr>
          </a:p>
          <a:p>
            <a:pPr lvl="1"/>
            <a:endParaRPr lang="fr-FR" dirty="0">
              <a:solidFill>
                <a:schemeClr val="tx1">
                  <a:lumMod val="95000"/>
                  <a:lumOff val="5000"/>
                </a:schemeClr>
              </a:solidFill>
              <a:latin typeface="+mj-lt"/>
            </a:endParaRPr>
          </a:p>
          <a:p>
            <a:pPr lvl="1"/>
            <a:endParaRPr lang="fr-FR" dirty="0">
              <a:solidFill>
                <a:schemeClr val="tx1">
                  <a:lumMod val="95000"/>
                  <a:lumOff val="5000"/>
                </a:schemeClr>
              </a:solidFill>
              <a:latin typeface="+mj-lt"/>
            </a:endParaRPr>
          </a:p>
          <a:p>
            <a:pPr lvl="1"/>
            <a:endParaRPr lang="fr-FR" dirty="0">
              <a:solidFill>
                <a:schemeClr val="tx1">
                  <a:lumMod val="95000"/>
                  <a:lumOff val="5000"/>
                </a:schemeClr>
              </a:solidFill>
              <a:latin typeface="+mj-lt"/>
            </a:endParaRPr>
          </a:p>
          <a:p>
            <a:r>
              <a:rPr lang="fr-FR" sz="1400" dirty="0">
                <a:solidFill>
                  <a:schemeClr val="tx1">
                    <a:lumMod val="95000"/>
                    <a:lumOff val="5000"/>
                  </a:schemeClr>
                </a:solidFill>
              </a:rPr>
              <a:t>Quand vous créez une instance de Vue, vous devez passer un </a:t>
            </a:r>
            <a:r>
              <a:rPr lang="fr-FR" sz="1400" b="1" dirty="0">
                <a:solidFill>
                  <a:schemeClr val="tx1">
                    <a:lumMod val="95000"/>
                    <a:lumOff val="5000"/>
                  </a:schemeClr>
                </a:solidFill>
              </a:rPr>
              <a:t>objet d’options</a:t>
            </a:r>
            <a:r>
              <a:rPr lang="fr-FR" sz="1400" dirty="0">
                <a:solidFill>
                  <a:schemeClr val="tx1">
                    <a:lumMod val="95000"/>
                    <a:lumOff val="5000"/>
                  </a:schemeClr>
                </a:solidFill>
              </a:rPr>
              <a:t> qui contient les options pour les données, le </a:t>
            </a:r>
            <a:r>
              <a:rPr lang="fr-FR" sz="1400" dirty="0" err="1">
                <a:solidFill>
                  <a:schemeClr val="tx1">
                    <a:lumMod val="95000"/>
                    <a:lumOff val="5000"/>
                  </a:schemeClr>
                </a:solidFill>
              </a:rPr>
              <a:t>template</a:t>
            </a:r>
            <a:r>
              <a:rPr lang="fr-FR" sz="1400" dirty="0">
                <a:solidFill>
                  <a:schemeClr val="tx1">
                    <a:lumMod val="95000"/>
                    <a:lumOff val="5000"/>
                  </a:schemeClr>
                </a:solidFill>
              </a:rPr>
              <a:t>, l’élément de montage, les méthodes, les fonctions de retour du cycle de vie etc…</a:t>
            </a:r>
          </a:p>
          <a:p>
            <a:endParaRPr lang="fr-FR" dirty="0"/>
          </a:p>
        </p:txBody>
      </p:sp>
      <p:pic>
        <p:nvPicPr>
          <p:cNvPr id="15" name="Image 14"/>
          <p:cNvPicPr>
            <a:picLocks noChangeAspect="1"/>
          </p:cNvPicPr>
          <p:nvPr/>
        </p:nvPicPr>
        <p:blipFill>
          <a:blip r:embed="rId6"/>
          <a:stretch>
            <a:fillRect/>
          </a:stretch>
        </p:blipFill>
        <p:spPr>
          <a:xfrm>
            <a:off x="2588180" y="2139702"/>
            <a:ext cx="3960440" cy="1164836"/>
          </a:xfrm>
          <a:prstGeom prst="rect">
            <a:avLst/>
          </a:prstGeom>
        </p:spPr>
      </p:pic>
    </p:spTree>
    <p:extLst>
      <p:ext uri="{BB962C8B-B14F-4D97-AF65-F5344CB8AC3E}">
        <p14:creationId xmlns:p14="http://schemas.microsoft.com/office/powerpoint/2010/main" val="355649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altech Master">
  <a:themeElements>
    <a:clrScheme name="Personnalisée 2">
      <a:dk1>
        <a:srgbClr val="000000"/>
      </a:dk1>
      <a:lt1>
        <a:srgbClr val="FFFFFF"/>
      </a:lt1>
      <a:dk2>
        <a:srgbClr val="FBB81F"/>
      </a:dk2>
      <a:lt2>
        <a:srgbClr val="D8D7D7"/>
      </a:lt2>
      <a:accent1>
        <a:srgbClr val="53DAFC"/>
      </a:accent1>
      <a:accent2>
        <a:srgbClr val="8FD543"/>
      </a:accent2>
      <a:accent3>
        <a:srgbClr val="CDDE33"/>
      </a:accent3>
      <a:accent4>
        <a:srgbClr val="5F1686"/>
      </a:accent4>
      <a:accent5>
        <a:srgbClr val="A12091"/>
      </a:accent5>
      <a:accent6>
        <a:srgbClr val="F93B44"/>
      </a:accent6>
      <a:hlink>
        <a:srgbClr val="52D9FB"/>
      </a:hlink>
      <a:folHlink>
        <a:srgbClr val="52D9FB"/>
      </a:folHlink>
    </a:clrScheme>
    <a:fontScheme name="Valtech Bd Cn - Cn Md">
      <a:majorFont>
        <a:latin typeface="Helvetica Neue Condensed"/>
        <a:ea typeface=""/>
        <a:cs typeface=""/>
      </a:majorFont>
      <a:minorFont>
        <a:latin typeface="Helvetica Condensed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Valtech Master">
  <a:themeElements>
    <a:clrScheme name="Valtech Magenta">
      <a:dk1>
        <a:sysClr val="windowText" lastClr="000000"/>
      </a:dk1>
      <a:lt1>
        <a:sysClr val="window" lastClr="FFFFFF"/>
      </a:lt1>
      <a:dk2>
        <a:srgbClr val="FBB81F"/>
      </a:dk2>
      <a:lt2>
        <a:srgbClr val="D8D7D7"/>
      </a:lt2>
      <a:accent1>
        <a:srgbClr val="F93B44"/>
      </a:accent1>
      <a:accent2>
        <a:srgbClr val="8FD543"/>
      </a:accent2>
      <a:accent3>
        <a:srgbClr val="CDDE33"/>
      </a:accent3>
      <a:accent4>
        <a:srgbClr val="5F1686"/>
      </a:accent4>
      <a:accent5>
        <a:srgbClr val="A12091"/>
      </a:accent5>
      <a:accent6>
        <a:srgbClr val="53DAFC"/>
      </a:accent6>
      <a:hlink>
        <a:srgbClr val="F93B44"/>
      </a:hlink>
      <a:folHlink>
        <a:srgbClr val="A12091"/>
      </a:folHlink>
    </a:clrScheme>
    <a:fontScheme name="Valtech Bd Cn - Cn Md">
      <a:majorFont>
        <a:latin typeface="Helvetica Neue Condensed"/>
        <a:ea typeface=""/>
        <a:cs typeface=""/>
      </a:majorFont>
      <a:minorFont>
        <a:latin typeface="Helvetica Condensed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Valtech Master">
  <a:themeElements>
    <a:clrScheme name="Valtech Vert">
      <a:dk1>
        <a:sysClr val="windowText" lastClr="000000"/>
      </a:dk1>
      <a:lt1>
        <a:sysClr val="window" lastClr="FFFFFF"/>
      </a:lt1>
      <a:dk2>
        <a:srgbClr val="FBB81F"/>
      </a:dk2>
      <a:lt2>
        <a:srgbClr val="D8D7D7"/>
      </a:lt2>
      <a:accent1>
        <a:srgbClr val="8FD543"/>
      </a:accent1>
      <a:accent2>
        <a:srgbClr val="CDDE33"/>
      </a:accent2>
      <a:accent3>
        <a:srgbClr val="5F1686"/>
      </a:accent3>
      <a:accent4>
        <a:srgbClr val="A12091"/>
      </a:accent4>
      <a:accent5>
        <a:srgbClr val="53DAFC"/>
      </a:accent5>
      <a:accent6>
        <a:srgbClr val="F93B44"/>
      </a:accent6>
      <a:hlink>
        <a:srgbClr val="FF0045"/>
      </a:hlink>
      <a:folHlink>
        <a:srgbClr val="A12091"/>
      </a:folHlink>
    </a:clrScheme>
    <a:fontScheme name="Valtech Bd Cn - Cn Md">
      <a:majorFont>
        <a:latin typeface="Helvetica Neue Condensed"/>
        <a:ea typeface=""/>
        <a:cs typeface=""/>
      </a:majorFont>
      <a:minorFont>
        <a:latin typeface="Helvetica Condensed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38622</TotalTime>
  <Words>1702</Words>
  <Application>Microsoft Macintosh PowerPoint</Application>
  <PresentationFormat>Présentation à l'écran (16:9)</PresentationFormat>
  <Paragraphs>550</Paragraphs>
  <Slides>55</Slides>
  <Notes>10</Notes>
  <HiddenSlides>0</HiddenSlides>
  <MMClips>0</MMClips>
  <ScaleCrop>false</ScaleCrop>
  <HeadingPairs>
    <vt:vector size="6" baseType="variant">
      <vt:variant>
        <vt:lpstr>Polices utilisées</vt:lpstr>
      </vt:variant>
      <vt:variant>
        <vt:i4>8</vt:i4>
      </vt:variant>
      <vt:variant>
        <vt:lpstr>Thème</vt:lpstr>
      </vt:variant>
      <vt:variant>
        <vt:i4>3</vt:i4>
      </vt:variant>
      <vt:variant>
        <vt:lpstr>Titres des diapositives</vt:lpstr>
      </vt:variant>
      <vt:variant>
        <vt:i4>55</vt:i4>
      </vt:variant>
    </vt:vector>
  </HeadingPairs>
  <TitlesOfParts>
    <vt:vector size="66" baseType="lpstr">
      <vt:lpstr>Adobe Devanagari</vt:lpstr>
      <vt:lpstr>Calibri</vt:lpstr>
      <vt:lpstr>Courier New</vt:lpstr>
      <vt:lpstr>Georgia</vt:lpstr>
      <vt:lpstr>Helvetica Condensed Medium</vt:lpstr>
      <vt:lpstr>Helvetica LT Std</vt:lpstr>
      <vt:lpstr>Helvetica Neue Condensed</vt:lpstr>
      <vt:lpstr>Arial</vt:lpstr>
      <vt:lpstr>Valtech Master</vt:lpstr>
      <vt:lpstr>1_Valtech Master</vt:lpstr>
      <vt:lpstr>2_Valtech Master</vt:lpstr>
      <vt:lpstr>VueJs</vt:lpstr>
      <vt:lpstr>Présentation PowerPoint</vt:lpstr>
      <vt:lpstr>Introduction</vt:lpstr>
      <vt:lpstr>Le web</vt:lpstr>
      <vt:lpstr>Présentation PowerPoint</vt:lpstr>
      <vt:lpstr>Concept de base</vt:lpstr>
      <vt:lpstr>Vue-cli</vt:lpstr>
      <vt:lpstr>Les vues Création</vt:lpstr>
      <vt:lpstr>Les Vues - création</vt:lpstr>
      <vt:lpstr>Les Vues - création</vt:lpstr>
      <vt:lpstr>Les Vues – cycle de vie</vt:lpstr>
      <vt:lpstr>Les Vues – cycle de vie</vt:lpstr>
      <vt:lpstr>Les Vues – syntaxe des templates</vt:lpstr>
      <vt:lpstr>Les Vues – syntaxe des templates</vt:lpstr>
      <vt:lpstr>Présentation PowerPoint</vt:lpstr>
      <vt:lpstr>Les directives</vt:lpstr>
      <vt:lpstr>Les directives prédéfinies </vt:lpstr>
      <vt:lpstr>Les directives - Arguments</vt:lpstr>
      <vt:lpstr>Les directives VueJs - modificateurs</vt:lpstr>
      <vt:lpstr>Les directives - abréviations</vt:lpstr>
      <vt:lpstr>Les directives – Créer une directive custom</vt:lpstr>
      <vt:lpstr>A vous de jouer – TP directives</vt:lpstr>
      <vt:lpstr>Les filtres</vt:lpstr>
      <vt:lpstr>Les filtres</vt:lpstr>
      <vt:lpstr>Les filtres</vt:lpstr>
      <vt:lpstr>La gestion des évènements</vt:lpstr>
      <vt:lpstr>La gestion des évènements</vt:lpstr>
      <vt:lpstr>La gestion des évènements</vt:lpstr>
      <vt:lpstr>La gestion des évènements - Modificateurs</vt:lpstr>
      <vt:lpstr>La gestion des évènements – écouteurs dans le DOM</vt:lpstr>
      <vt:lpstr>La gestion des formulaires</vt:lpstr>
      <vt:lpstr>La gestion des formulaires</vt:lpstr>
      <vt:lpstr>La gestion des formulaires</vt:lpstr>
      <vt:lpstr>La gestion des formulaires - modificateurs</vt:lpstr>
      <vt:lpstr>Vue.js Les composants</vt:lpstr>
      <vt:lpstr>Les composants</vt:lpstr>
      <vt:lpstr>Les composants</vt:lpstr>
      <vt:lpstr>Les composants</vt:lpstr>
      <vt:lpstr>Les composants</vt:lpstr>
      <vt:lpstr>Les composants</vt:lpstr>
      <vt:lpstr>Les composants – V-on évènements personnalisés</vt:lpstr>
      <vt:lpstr>Les composants - slots</vt:lpstr>
      <vt:lpstr>Les composants – slot unique</vt:lpstr>
      <vt:lpstr>Les composants – slots nommés</vt:lpstr>
      <vt:lpstr>Les composants – slots avec portée</vt:lpstr>
      <vt:lpstr>TypeScript</vt:lpstr>
      <vt:lpstr>TypeScript</vt:lpstr>
      <vt:lpstr>TypeScript</vt:lpstr>
      <vt:lpstr>TypeScript - Component</vt:lpstr>
      <vt:lpstr>TypeScript - Services</vt:lpstr>
      <vt:lpstr>TypeScript - Router</vt:lpstr>
      <vt:lpstr>TP FINAL</vt:lpstr>
      <vt:lpstr>A vous de jouer – TP final Todo List</vt:lpstr>
      <vt:lpstr>A vous de jouer – TP final Todo List</vt:lpstr>
      <vt:lpstr>Présentation PowerPoint</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Ulrich // La boite à slides</dc:creator>
  <cp:lastModifiedBy>Romain Lenzotti</cp:lastModifiedBy>
  <cp:revision>667</cp:revision>
  <cp:lastPrinted>2017-02-22T06:42:39Z</cp:lastPrinted>
  <dcterms:created xsi:type="dcterms:W3CDTF">2015-04-22T07:58:45Z</dcterms:created>
  <dcterms:modified xsi:type="dcterms:W3CDTF">2017-06-28T13:28:45Z</dcterms:modified>
</cp:coreProperties>
</file>