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2" r:id="rId5"/>
    <p:sldId id="260" r:id="rId6"/>
    <p:sldId id="261" r:id="rId7"/>
    <p:sldId id="263" r:id="rId8"/>
    <p:sldId id="258" r:id="rId9"/>
    <p:sldId id="25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B89-5463-4346-B5EF-81EE12DF8410}" type="datetimeFigureOut">
              <a:rPr lang="en-US" smtClean="0"/>
              <a:t>6/19/13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3FC-B432-0C4D-B850-AD98847A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B89-5463-4346-B5EF-81EE12DF8410}" type="datetimeFigureOut">
              <a:rPr lang="en-US" smtClean="0"/>
              <a:t>6/19/13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3FC-B432-0C4D-B850-AD98847A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B89-5463-4346-B5EF-81EE12DF8410}" type="datetimeFigureOut">
              <a:rPr lang="en-US" smtClean="0"/>
              <a:t>6/19/13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3FC-B432-0C4D-B850-AD98847A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B89-5463-4346-B5EF-81EE12DF8410}" type="datetimeFigureOut">
              <a:rPr lang="en-US" smtClean="0"/>
              <a:t>6/19/13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3FC-B432-0C4D-B850-AD98847A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B89-5463-4346-B5EF-81EE12DF8410}" type="datetimeFigureOut">
              <a:rPr lang="en-US" smtClean="0"/>
              <a:t>6/19/13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3FC-B432-0C4D-B850-AD98847A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B89-5463-4346-B5EF-81EE12DF8410}" type="datetimeFigureOut">
              <a:rPr lang="en-US" smtClean="0"/>
              <a:t>6/19/13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3FC-B432-0C4D-B850-AD98847A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B89-5463-4346-B5EF-81EE12DF8410}" type="datetimeFigureOut">
              <a:rPr lang="en-US" smtClean="0"/>
              <a:t>6/19/13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3FC-B432-0C4D-B850-AD98847A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2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B89-5463-4346-B5EF-81EE12DF8410}" type="datetimeFigureOut">
              <a:rPr lang="en-US" smtClean="0"/>
              <a:t>6/19/13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3FC-B432-0C4D-B850-AD98847A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B89-5463-4346-B5EF-81EE12DF8410}" type="datetimeFigureOut">
              <a:rPr lang="en-US" smtClean="0"/>
              <a:t>6/19/13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3FC-B432-0C4D-B850-AD98847A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B89-5463-4346-B5EF-81EE12DF8410}" type="datetimeFigureOut">
              <a:rPr lang="en-US" smtClean="0"/>
              <a:t>6/19/13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3FC-B432-0C4D-B850-AD98847A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7B89-5463-4346-B5EF-81EE12DF8410}" type="datetimeFigureOut">
              <a:rPr lang="en-US" smtClean="0"/>
              <a:t>6/19/13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03FC-B432-0C4D-B850-AD98847A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7B89-5463-4346-B5EF-81EE12DF8410}" type="datetimeFigureOut">
              <a:rPr lang="en-US" smtClean="0"/>
              <a:t>6/19/13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03FC-B432-0C4D-B850-AD98847A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cket.io/" TargetMode="External"/><Relationship Id="rId4" Type="http://schemas.openxmlformats.org/officeDocument/2006/relationships/hyperlink" Target="https://github.com/mikeal/reque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WebSock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nd0citlgbpphac5/service_bus_node_commented.zi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dropbox.com/s/0tqwuw84vgs13nz/service_bus_node.zip" TargetMode="External"/><Relationship Id="rId3" Type="http://schemas.openxmlformats.org/officeDocument/2006/relationships/hyperlink" Target="http://localhost:3333/flowchar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 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dissection of a distributed computing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http://en.wikipedia.org/wiki/WebSocket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http://socket.io/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https://github.com/mikeal/request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expressjs.com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building?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framework that contains 2 types of services: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 service hub – this service acts as the central point of communications for the system – and hosts a web page that allows for configuration and reporting.</a:t>
            </a:r>
          </a:p>
          <a:p>
            <a:pPr marL="514350" indent="-514350">
              <a:buAutoNum type="arabicParenBoth"/>
            </a:pPr>
            <a:r>
              <a:rPr lang="en-US" dirty="0" smtClean="0"/>
              <a:t>A service processor – processors can run on different machines and can be orchestrated to work with a process payload in a specific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9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Install Node</a:t>
            </a:r>
          </a:p>
          <a:p>
            <a:r>
              <a:rPr lang="en-US" sz="1400" dirty="0" smtClean="0"/>
              <a:t>Download commented out solution from: </a:t>
            </a:r>
            <a:r>
              <a:rPr lang="en-US" sz="1400" dirty="0" smtClean="0">
                <a:hlinkClick r:id="rId2"/>
              </a:rPr>
              <a:t>https://www.dropbox.com/s/nd0citlgbpphac5/service_bus_node_commented.zip</a:t>
            </a:r>
            <a:endParaRPr lang="en-US" sz="1400" dirty="0" smtClean="0"/>
          </a:p>
          <a:p>
            <a:r>
              <a:rPr lang="en-US" sz="1400" dirty="0" smtClean="0"/>
              <a:t>Ensure your environment variables are set</a:t>
            </a:r>
          </a:p>
          <a:p>
            <a:r>
              <a:rPr lang="en-US" sz="1400" dirty="0" smtClean="0"/>
              <a:t>Ensure you have ports 3333 and 3334 at least open (for a network test across multiple machines)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951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important node modules are we using to achieve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endParaRPr lang="en-US" dirty="0" smtClean="0"/>
          </a:p>
          <a:p>
            <a:r>
              <a:rPr lang="en-US" dirty="0" err="1" smtClean="0"/>
              <a:t>Socket.io</a:t>
            </a:r>
            <a:endParaRPr lang="en-US" dirty="0" smtClean="0"/>
          </a:p>
          <a:p>
            <a:r>
              <a:rPr lang="en-US" dirty="0" smtClean="0"/>
              <a:t>Node-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2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/>
          <a:lstStyle/>
          <a:p>
            <a:r>
              <a:rPr lang="en-US" dirty="0" smtClean="0"/>
              <a:t>Component breakdown: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5651" y="1281043"/>
            <a:ext cx="8867913" cy="54223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8607" y="2556344"/>
            <a:ext cx="2056959" cy="212609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764085" y="3503211"/>
            <a:ext cx="1515829" cy="152157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3431651" y="5303298"/>
            <a:ext cx="1880262" cy="822960"/>
          </a:xfrm>
          <a:prstGeom prst="round2Diag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576346" y="1976782"/>
            <a:ext cx="1449567" cy="133626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http (express)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>
          <a:xfrm rot="3180898">
            <a:off x="2503999" y="4662113"/>
            <a:ext cx="1264700" cy="548640"/>
          </a:xfrm>
          <a:prstGeom prst="left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35809" y="1620519"/>
            <a:ext cx="1780872" cy="16925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71552" y="1422996"/>
            <a:ext cx="1499042" cy="141517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http (express)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970594" y="2838174"/>
            <a:ext cx="1126434" cy="104913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735809" y="4266283"/>
            <a:ext cx="1780872" cy="169252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471552" y="4068760"/>
            <a:ext cx="1499042" cy="141517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http (express)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970594" y="5483938"/>
            <a:ext cx="1126434" cy="104913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22" name="Left-Right-Up Arrow 21"/>
          <p:cNvSpPr/>
          <p:nvPr/>
        </p:nvSpPr>
        <p:spPr>
          <a:xfrm rot="16853830">
            <a:off x="3738092" y="1407625"/>
            <a:ext cx="1726599" cy="3611028"/>
          </a:xfrm>
          <a:prstGeom prst="leftRightUp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(abridged)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3650" y="1543216"/>
            <a:ext cx="919480" cy="7648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1. Hub start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17094" y="1543216"/>
            <a:ext cx="1915602" cy="7648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2. Processors register with 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33406" y="1543216"/>
            <a:ext cx="4256819" cy="7648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User orchestrates process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887720" y="2799964"/>
            <a:ext cx="2602506" cy="10873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4. User starts process, process passed to hub via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32154" y="2799964"/>
            <a:ext cx="2602506" cy="10873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5. Hub starts first step – calls first processor via http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6989" y="2792676"/>
            <a:ext cx="2602506" cy="108734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6. First processor runs, notifies hub and calls next processor, via http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46989" y="4446989"/>
            <a:ext cx="2602506" cy="138396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Final processor runs, notifies hub process has ended – passes payload to hub via http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082346" y="4408117"/>
            <a:ext cx="2602506" cy="138396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8. Hub notifies web page with finished payload, via </a:t>
            </a:r>
            <a:r>
              <a:rPr lang="en-US" dirty="0" err="1" smtClean="0"/>
              <a:t>socket.io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134607" y="1719912"/>
            <a:ext cx="822960" cy="485913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628225" y="1719912"/>
            <a:ext cx="715617" cy="485913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543703" y="2306763"/>
            <a:ext cx="822960" cy="485913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5123180" y="3282125"/>
            <a:ext cx="822960" cy="485913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2415316" y="3138555"/>
            <a:ext cx="667027" cy="485913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1134606" y="3936563"/>
            <a:ext cx="822960" cy="485913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650435" y="4833956"/>
            <a:ext cx="639527" cy="485913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5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Commented out sections: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35" y="1270000"/>
            <a:ext cx="8801651" cy="52898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Server.js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SECTION 1.1 GLOBAL VARIABLES - available in any </a:t>
            </a:r>
            <a:r>
              <a:rPr lang="en-US" sz="1400" u="sng" dirty="0" err="1"/>
              <a:t>js</a:t>
            </a:r>
            <a:r>
              <a:rPr lang="en-US" sz="1400" u="sng" dirty="0"/>
              <a:t> file throughout the </a:t>
            </a:r>
            <a:r>
              <a:rPr lang="en-US" sz="1400" u="sng" dirty="0" smtClean="0"/>
              <a:t>system</a:t>
            </a:r>
          </a:p>
          <a:p>
            <a:pPr marL="457200" lvl="1" indent="0">
              <a:buNone/>
            </a:pPr>
            <a:r>
              <a:rPr lang="en-US" sz="1400" dirty="0"/>
              <a:t>SECTION 1.1 PASSING ARGUMENTS INTO A NODE </a:t>
            </a:r>
            <a:r>
              <a:rPr lang="en-US" sz="1400" dirty="0" smtClean="0"/>
              <a:t>PROCESS</a:t>
            </a:r>
          </a:p>
          <a:p>
            <a:pPr marL="457200" lvl="1" indent="0">
              <a:buNone/>
            </a:pPr>
            <a:r>
              <a:rPr lang="en-US" sz="1400" dirty="0"/>
              <a:t>SECTION 1.2 Start a web server using express, link post and get to a controller </a:t>
            </a:r>
            <a:r>
              <a:rPr lang="en-US" sz="1400" dirty="0" smtClean="0"/>
              <a:t>method</a:t>
            </a:r>
          </a:p>
          <a:p>
            <a:pPr marL="457200" lvl="1" indent="0">
              <a:buNone/>
            </a:pPr>
            <a:r>
              <a:rPr lang="en-US" sz="1400" dirty="0"/>
              <a:t>SECTION 1.3 Initializing </a:t>
            </a:r>
            <a:r>
              <a:rPr lang="en-US" sz="1400" dirty="0" err="1"/>
              <a:t>socket.io</a:t>
            </a:r>
            <a:r>
              <a:rPr lang="en-US" sz="1400" dirty="0"/>
              <a:t>, adding events to the socket (via the server helper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r>
              <a:rPr lang="en-US" sz="1400" dirty="0"/>
              <a:t>SECTION 1.4 Calling the client helper - which demonstrates using the request module against the </a:t>
            </a:r>
            <a:r>
              <a:rPr lang="en-US" sz="1400" dirty="0" smtClean="0"/>
              <a:t>server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 smtClean="0"/>
              <a:t>Flowchart.html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SECTION 1.3 Initializing </a:t>
            </a:r>
            <a:r>
              <a:rPr lang="en-US" sz="1400" dirty="0" err="1"/>
              <a:t>socket.io</a:t>
            </a:r>
            <a:r>
              <a:rPr lang="en-US" sz="1400" dirty="0"/>
              <a:t>, adding events to the socket (via the server helper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 smtClean="0"/>
              <a:t>Server_helper.js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SECTION 1.3 Initializing </a:t>
            </a:r>
            <a:r>
              <a:rPr lang="en-US" sz="1400" dirty="0" err="1"/>
              <a:t>socket.io</a:t>
            </a:r>
            <a:r>
              <a:rPr lang="en-US" sz="1400" dirty="0"/>
              <a:t>, adding events to the socket (via the server helper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r>
              <a:rPr lang="en-US" sz="1400" dirty="0"/>
              <a:t>SECTION 1.4 Calling the client helper - which demonstrates using the request module against the </a:t>
            </a:r>
            <a:r>
              <a:rPr lang="en-US" sz="1400" dirty="0" smtClean="0"/>
              <a:t>server</a:t>
            </a:r>
          </a:p>
          <a:p>
            <a:pPr marL="457200" lvl="1" indent="0">
              <a:buNone/>
            </a:pPr>
            <a:r>
              <a:rPr lang="en-US" sz="1400" dirty="0"/>
              <a:t>SECTION 1.5 Running a </a:t>
            </a:r>
            <a:r>
              <a:rPr lang="en-US" sz="1400" dirty="0" smtClean="0"/>
              <a:t>process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 err="1" smtClean="0"/>
              <a:t>Controller.js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SECTION 1.2 Start a web server using express, link post and get to a controller </a:t>
            </a:r>
            <a:r>
              <a:rPr lang="en-US" sz="1400" dirty="0" smtClean="0"/>
              <a:t>method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err="1" smtClean="0"/>
              <a:t>Client_helper.js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200" dirty="0"/>
              <a:t>SECTION 1.4 Calling the client helper - which demonstrates using the request module against the </a:t>
            </a:r>
            <a:r>
              <a:rPr lang="en-US" sz="1200" dirty="0" smtClean="0"/>
              <a:t>server</a:t>
            </a:r>
          </a:p>
          <a:p>
            <a:pPr marL="457200" lvl="1" indent="0">
              <a:buNone/>
            </a:pPr>
            <a:r>
              <a:rPr lang="en-US" sz="1200" dirty="0"/>
              <a:t>SECTION 1.5 Running a process, lookout for pulling in the </a:t>
            </a:r>
            <a:r>
              <a:rPr lang="en-US" sz="1200" u="sng" dirty="0"/>
              <a:t>plugin code </a:t>
            </a:r>
            <a:r>
              <a:rPr lang="en-US" sz="1200" u="sng" dirty="0" smtClean="0"/>
              <a:t>dynamically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	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982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9391" y="1808925"/>
            <a:ext cx="6835913" cy="12379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 Connections for the pizzas and Acceleration for the beer and venue!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65" y="4289839"/>
            <a:ext cx="25400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39" y="3948043"/>
            <a:ext cx="2082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2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7817"/>
            <a:ext cx="7772400" cy="1470025"/>
          </a:xfrm>
        </p:spPr>
        <p:txBody>
          <a:bodyPr/>
          <a:lstStyle/>
          <a:p>
            <a:r>
              <a:rPr lang="en-US" dirty="0" smtClean="0"/>
              <a:t>Quick and Dirty Install and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129" y="1457739"/>
            <a:ext cx="8624957" cy="5234609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sz="1100" dirty="0" smtClean="0"/>
              <a:t>Install node</a:t>
            </a:r>
          </a:p>
          <a:p>
            <a:pPr marL="514350" indent="-514350" algn="l">
              <a:buAutoNum type="arabicPeriod"/>
            </a:pPr>
            <a:r>
              <a:rPr lang="en-US" sz="1100" dirty="0" smtClean="0"/>
              <a:t>Download the zipped application from here: </a:t>
            </a:r>
            <a:r>
              <a:rPr lang="en-US" sz="1100" dirty="0" smtClean="0">
                <a:hlinkClick r:id="rId2"/>
              </a:rPr>
              <a:t>https://www.dropbox.com/s/0tqwuw84vgs13nz/service_bus_node.zip</a:t>
            </a:r>
            <a:endParaRPr lang="en-US" sz="1100" dirty="0" smtClean="0"/>
          </a:p>
          <a:p>
            <a:pPr marL="514350" indent="-514350" algn="l">
              <a:buAutoNum type="arabicPeriod"/>
            </a:pPr>
            <a:r>
              <a:rPr lang="en-US" sz="1100" dirty="0" smtClean="0"/>
              <a:t>Unzip to a folder and open a console window in the root of the </a:t>
            </a:r>
            <a:r>
              <a:rPr lang="en-US" sz="1100" dirty="0" err="1" smtClean="0"/>
              <a:t>service_bus_node</a:t>
            </a:r>
            <a:r>
              <a:rPr lang="en-US" sz="1100" dirty="0" smtClean="0"/>
              <a:t> folder you have just unzipped</a:t>
            </a:r>
          </a:p>
          <a:p>
            <a:pPr marL="514350" indent="-514350" algn="l">
              <a:buAutoNum type="arabicPeriod"/>
            </a:pPr>
            <a:r>
              <a:rPr lang="en-US" sz="1100" dirty="0" smtClean="0"/>
              <a:t>Execute the following:  ‘node server name=primary’ </a:t>
            </a:r>
          </a:p>
          <a:p>
            <a:pPr marL="514350" indent="-514350" algn="l">
              <a:buAutoNum type="arabicPeriod"/>
            </a:pPr>
            <a:r>
              <a:rPr lang="en-US" sz="1100" dirty="0" smtClean="0"/>
              <a:t>Open up your browser to </a:t>
            </a:r>
            <a:r>
              <a:rPr lang="en-US" sz="1100" dirty="0" smtClean="0">
                <a:hlinkClick r:id="rId3"/>
              </a:rPr>
              <a:t>http://localhost:3333/flowchart.html</a:t>
            </a:r>
            <a:r>
              <a:rPr lang="en-US" sz="1100" dirty="0" smtClean="0"/>
              <a:t> - you should see a page with the text: Server listening on:localhost:3333 in the top left corner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100" dirty="0" smtClean="0"/>
              <a:t>Open a new console window, and again navigate to the </a:t>
            </a:r>
            <a:r>
              <a:rPr lang="en-US" sz="1100" dirty="0" err="1" smtClean="0"/>
              <a:t>service_bus_node</a:t>
            </a:r>
            <a:r>
              <a:rPr lang="en-US" sz="1100" dirty="0" smtClean="0"/>
              <a:t> folder you have just unzipped, execute the following: ‘node server mode=client name=test1 port=3334 </a:t>
            </a:r>
            <a:r>
              <a:rPr lang="en-US" sz="1100" dirty="0" err="1" smtClean="0"/>
              <a:t>server_port</a:t>
            </a:r>
            <a:r>
              <a:rPr lang="en-US" sz="1100" dirty="0" smtClean="0"/>
              <a:t>=3333 </a:t>
            </a:r>
            <a:r>
              <a:rPr lang="en-US" sz="1100" dirty="0" err="1" smtClean="0"/>
              <a:t>server_ip</a:t>
            </a:r>
            <a:r>
              <a:rPr lang="en-US" sz="1100" dirty="0" smtClean="0"/>
              <a:t>=127.0.0.1’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100" dirty="0" smtClean="0"/>
              <a:t>Your web page should have a new shape on it called test1 – which you can drag around.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100" dirty="0" smtClean="0"/>
              <a:t>Again, open a new console window, and again navigate to the </a:t>
            </a:r>
            <a:r>
              <a:rPr lang="en-US" sz="1100" dirty="0" err="1" smtClean="0"/>
              <a:t>service_bus_node</a:t>
            </a:r>
            <a:r>
              <a:rPr lang="en-US" sz="1100" dirty="0" smtClean="0"/>
              <a:t> folder you have just unzipped, execute the following: ‘node server mode=client name=test2 port=3335 </a:t>
            </a:r>
            <a:r>
              <a:rPr lang="en-US" sz="1100" dirty="0" err="1" smtClean="0"/>
              <a:t>server_port</a:t>
            </a:r>
            <a:r>
              <a:rPr lang="en-US" sz="1100" dirty="0" smtClean="0"/>
              <a:t>=3333 </a:t>
            </a:r>
            <a:r>
              <a:rPr lang="en-US" sz="1100" dirty="0" err="1" smtClean="0"/>
              <a:t>server_ip</a:t>
            </a:r>
            <a:r>
              <a:rPr lang="en-US" sz="1100" dirty="0" smtClean="0"/>
              <a:t>=127.0.0.1’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100" dirty="0" smtClean="0"/>
              <a:t>Your web page should have a new shape on it called test2.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100" dirty="0" smtClean="0"/>
              <a:t>Now, join small dot on the right side of shape test1 to the large dot on shape test2 by clicking and dragging the small dot towards the other shape – when you release the mouse the shapes will be joined.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100" dirty="0" smtClean="0"/>
              <a:t>After the shapes are joined – press the execute button (lightening bolt) on the top right corner of the web page – this will execute the distributed process you have just orchestrated.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100" dirty="0" smtClean="0"/>
              <a:t>Completed steps turn green, and finally you will get the payload of the distributed process displayed on the page.</a:t>
            </a:r>
            <a:endParaRPr lang="en-US" sz="1100" dirty="0" smtClean="0"/>
          </a:p>
          <a:p>
            <a:pPr marL="514350" indent="-514350" algn="l">
              <a:buFont typeface="Arial"/>
              <a:buAutoNum type="arabicPeriod"/>
            </a:pPr>
            <a:endParaRPr lang="en-US" sz="1100" dirty="0" smtClean="0"/>
          </a:p>
          <a:p>
            <a:pPr marL="514350" indent="-514350" algn="l">
              <a:buFont typeface="Arial"/>
              <a:buAutoNum type="arabicPeriod"/>
            </a:pPr>
            <a:endParaRPr lang="en-US" sz="1100" dirty="0" smtClean="0"/>
          </a:p>
          <a:p>
            <a:pPr marL="514350" indent="-514350" algn="l">
              <a:buAutoNum type="arabicPeriod"/>
            </a:pPr>
            <a:endParaRPr lang="en-US" sz="11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18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612</Words>
  <Application>Microsoft Macintosh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Hands on Node</vt:lpstr>
      <vt:lpstr>What are we building?</vt:lpstr>
      <vt:lpstr>First things first</vt:lpstr>
      <vt:lpstr>What important node modules are we using to achieve this?</vt:lpstr>
      <vt:lpstr>Component breakdown:</vt:lpstr>
      <vt:lpstr>Process (abridged)</vt:lpstr>
      <vt:lpstr>Commented out sections:</vt:lpstr>
      <vt:lpstr>Special thanks:</vt:lpstr>
      <vt:lpstr>Quick and Dirty Install and Test</vt:lpstr>
      <vt:lpstr>Some Links</vt:lpstr>
    </vt:vector>
  </TitlesOfParts>
  <Company>Acceleration eMarketing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Node</dc:title>
  <dc:creator>Simon Bishop</dc:creator>
  <cp:lastModifiedBy>Simon Bishop</cp:lastModifiedBy>
  <cp:revision>13</cp:revision>
  <dcterms:created xsi:type="dcterms:W3CDTF">2013-06-19T12:33:07Z</dcterms:created>
  <dcterms:modified xsi:type="dcterms:W3CDTF">2013-06-19T14:52:58Z</dcterms:modified>
</cp:coreProperties>
</file>