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1BB0A-92B0-45DD-8558-458958802C1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A3959-A341-4466-BEC1-8C573121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83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A3959-A341-4466-BEC1-8C573121C7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4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495203C-5058-49F7-9292-2E6B8204BD6A}" type="datetime1">
              <a:rPr lang="en-US" smtClean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NUST O-Week UX/UI Design &amp; Engineering - NodeJS Community Windhoek, Namibia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EA52B-2D37-4286-8B87-7046F19BADD6}" type="datetime1">
              <a:rPr lang="en-US" smtClean="0"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NUST O-Week UX/UI Design &amp; Engineering - NodeJS Community Windhoek, Namibia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3E1E-6003-4855-ABDE-B885C0B9DF31}" type="datetime1">
              <a:rPr lang="en-US" smtClean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NUST O-Week UX/UI Design &amp; Engineering - NodeJS Community Windhoek, Namibia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84C3-3AED-4C0C-AF09-7D1F4DC736A0}" type="datetime1">
              <a:rPr lang="en-US" smtClean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NUST O-Week UX/UI Design &amp; Engineering - NodeJS Community Windhoek, Namibia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359A-1909-49EA-B458-B56B8BC6FC27}" type="datetime1">
              <a:rPr lang="en-US" smtClean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NUST O-Week UX/UI Design &amp; Engineering - NodeJS Community Windhoek, Namibia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F3E9-7BC5-4C16-AFDF-7314EBD8FA47}" type="datetime1">
              <a:rPr lang="en-US" smtClean="0"/>
              <a:t>12/4/2015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NUST O-Week UX/UI Design &amp; Engineering - NodeJS Community Windhoek, Namibia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C20C-2AE2-48E1-944F-038E98E8D97E}" type="datetime1">
              <a:rPr lang="en-US" smtClean="0"/>
              <a:t>12/4/2015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NUST O-Week UX/UI Design &amp; Engineering - NodeJS Community Windhoek, Namibia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EA1E-4E7D-4E19-9414-34E5334DE69D}" type="datetime1">
              <a:rPr lang="en-US" smtClean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NUST O-Week UX/UI Design &amp; Engineering - NodeJS Community Windhoek, Namibia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7CD0-B4E3-4703-816D-58CFBEA24575}" type="datetime1">
              <a:rPr lang="en-US" smtClean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NUST O-Week UX/UI Design &amp; Engineering - NodeJS Community Windhoek, Namibia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233-2ABB-48C7-9728-45D49B80A104}" type="datetime1">
              <a:rPr lang="en-US" smtClean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NUST O-Week UX/UI Design &amp; Engineering - NodeJS Community Windhoek, Namibia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17AB-B882-4529-9EC4-DEA9EC6CFAA1}" type="datetime1">
              <a:rPr lang="en-US" smtClean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NUST O-Week UX/UI Design &amp; Engineering - NodeJS Community Windhoek, Namibia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5DAB-9EA2-4342-A8E3-0AD322FAC293}" type="datetime1">
              <a:rPr lang="en-US" smtClean="0"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NUST O-Week UX/UI Design &amp; Engineering - NodeJS Community Windhoek, Namibia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A0A7-4CE7-4F1F-B689-521F17B85D4B}" type="datetime1">
              <a:rPr lang="en-US" smtClean="0"/>
              <a:t>12/4/2015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NUST O-Week UX/UI Design &amp; Engineering - NodeJS Community Windhoek, Namibia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8815-3614-436C-B9A2-5E7E33B6DC3E}" type="datetime1">
              <a:rPr lang="en-US" smtClean="0"/>
              <a:t>12/4/2015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NUST O-Week UX/UI Design &amp; Engineering - NodeJS Community Windhoek, Namibia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9FD-D198-4466-BF52-A6B1B4ADE190}" type="datetime1">
              <a:rPr lang="en-US" smtClean="0"/>
              <a:t>12/4/2015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NUST O-Week UX/UI Design &amp; Engineering - NodeJS Community Windhoek, Namibia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5D23-04B5-4972-A14E-3C094E7CF11A}" type="datetime1">
              <a:rPr lang="en-US" smtClean="0"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NUST O-Week UX/UI Design &amp; Engineering - NodeJS Community Windhoek, Namibia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2F83-31C4-4971-B2B5-3BA30694281E}" type="datetime1">
              <a:rPr lang="en-US" smtClean="0"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NUST O-Week UX/UI Design &amp; Engineering - NodeJS Community Windhoek, Namibia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A2D4F15-CB8C-4EB0-80AF-3E51E00E0AC6}" type="datetime1">
              <a:rPr lang="en-US" smtClean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NUST O-Week UX/UI Design &amp; Engineering - NodeJS Community Windhoek, Namibia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venir LT Std 35 Light" panose="020B0402020203020204" pitchFamily="34" charset="0"/>
              </a:rPr>
              <a:t>NUST O-Week RECAP</a:t>
            </a:r>
            <a:endParaRPr lang="en-US" dirty="0">
              <a:latin typeface="Avenir LT Std 35 Light" panose="020B04020202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200" b="1" dirty="0" smtClean="0">
                <a:solidFill>
                  <a:srgbClr val="92D050"/>
                </a:solidFill>
                <a:latin typeface="Avenir LT Std 35 Light" panose="020B0402020203020204" pitchFamily="34" charset="0"/>
              </a:rPr>
              <a:t>@ux/ui_team </a:t>
            </a:r>
          </a:p>
          <a:p>
            <a:r>
              <a:rPr lang="en-US" sz="1200" b="1" i="1" dirty="0" smtClean="0">
                <a:solidFill>
                  <a:srgbClr val="92D050"/>
                </a:solidFill>
                <a:latin typeface="Avenir LT Std 35 Light" panose="020B0402020203020204" pitchFamily="34" charset="0"/>
              </a:rPr>
              <a:t>(FT. NODEJS COMMUNITY)</a:t>
            </a:r>
            <a:endParaRPr lang="en-US" sz="1200" b="1" i="1" dirty="0">
              <a:solidFill>
                <a:srgbClr val="92D05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26" y="27813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Weekend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all project members on all sessions from this week especially (Lameck &amp; Wilhelmina)</a:t>
            </a:r>
          </a:p>
          <a:p>
            <a:r>
              <a:rPr lang="en-US" dirty="0" smtClean="0"/>
              <a:t>Configuration Team – Status Update</a:t>
            </a:r>
          </a:p>
          <a:p>
            <a:r>
              <a:rPr lang="en-US" dirty="0" smtClean="0"/>
              <a:t>Teams need to discuss and decide on how they will be communicating within their respective teams and also select a representative of the team who will be giving status or overall report to the rest of the team</a:t>
            </a:r>
          </a:p>
          <a:p>
            <a:r>
              <a:rPr lang="en-US" dirty="0" smtClean="0"/>
              <a:t>UX/UI Team, finalize overall designs to be distributed to all teams members</a:t>
            </a:r>
          </a:p>
          <a:p>
            <a:r>
              <a:rPr lang="en-US" dirty="0" smtClean="0"/>
              <a:t>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9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Trello Demo – Heinrich N Aluvilu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We Go To War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Line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venir LT Std 35 Light" panose="020B0402020203020204" pitchFamily="34" charset="0"/>
              </a:rPr>
              <a:t>The Idea</a:t>
            </a:r>
          </a:p>
          <a:p>
            <a:r>
              <a:rPr lang="en-US" dirty="0" smtClean="0">
                <a:latin typeface="Avenir LT Std 35 Light" panose="020B0402020203020204" pitchFamily="34" charset="0"/>
              </a:rPr>
              <a:t>UX/UI Part 1 – Recap</a:t>
            </a:r>
          </a:p>
          <a:p>
            <a:r>
              <a:rPr lang="en-US" dirty="0" smtClean="0">
                <a:latin typeface="Avenir LT Std 35 Light" panose="020B0402020203020204" pitchFamily="34" charset="0"/>
              </a:rPr>
              <a:t>UX/UI Part 2 – Booting Up ….</a:t>
            </a:r>
          </a:p>
          <a:p>
            <a:r>
              <a:rPr lang="en-US" dirty="0" smtClean="0">
                <a:latin typeface="Avenir LT Std 35 Light" panose="020B0402020203020204" pitchFamily="34" charset="0"/>
              </a:rPr>
              <a:t>NUST O-Week Screens</a:t>
            </a:r>
          </a:p>
          <a:p>
            <a:r>
              <a:rPr lang="en-US" dirty="0">
                <a:latin typeface="Avenir LT Std 35 Light" panose="020B0402020203020204" pitchFamily="34" charset="0"/>
              </a:rPr>
              <a:t>NUST O-Week </a:t>
            </a:r>
            <a:r>
              <a:rPr lang="en-US" dirty="0" smtClean="0">
                <a:latin typeface="Avenir LT Std 35 Light" panose="020B0402020203020204" pitchFamily="34" charset="0"/>
              </a:rPr>
              <a:t>Screens – Workflows</a:t>
            </a:r>
          </a:p>
          <a:p>
            <a:r>
              <a:rPr lang="en-US" dirty="0" smtClean="0">
                <a:latin typeface="Avenir LT Std 35 Light" panose="020B0402020203020204" pitchFamily="34" charset="0"/>
              </a:rPr>
              <a:t>Weekend Activities</a:t>
            </a:r>
          </a:p>
          <a:p>
            <a:r>
              <a:rPr lang="en-US" dirty="0" smtClean="0">
                <a:latin typeface="Avenir LT Std 35 Light" panose="020B0402020203020204" pitchFamily="34" charset="0"/>
              </a:rPr>
              <a:t>Projection Next Week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LT Std 35 Light" panose="020B0402020203020204" pitchFamily="34" charset="0"/>
              </a:rPr>
              <a:t>The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>
                <a:latin typeface="Avenir LT Std 35 Light" panose="020B0402020203020204" pitchFamily="34" charset="0"/>
              </a:rPr>
              <a:t>OWA – Orientation Week App (First Year + First-Time NUST Students)</a:t>
            </a:r>
          </a:p>
          <a:p>
            <a:pPr lvl="0"/>
            <a:r>
              <a:rPr lang="en-US" b="1" dirty="0" smtClean="0">
                <a:latin typeface="Avenir LT Std 35 Light" panose="020B0402020203020204" pitchFamily="34" charset="0"/>
              </a:rPr>
              <a:t>Three </a:t>
            </a:r>
            <a:r>
              <a:rPr lang="en-US" b="1" dirty="0">
                <a:latin typeface="Avenir LT Std 35 Light" panose="020B0402020203020204" pitchFamily="34" charset="0"/>
              </a:rPr>
              <a:t>types of users (students, admin and maintenance)</a:t>
            </a:r>
            <a:endParaRPr lang="en-US" dirty="0">
              <a:latin typeface="Avenir LT Std 35 Light" panose="020B0402020203020204" pitchFamily="34" charset="0"/>
            </a:endParaRPr>
          </a:p>
          <a:p>
            <a:pPr lvl="0"/>
            <a:r>
              <a:rPr lang="en-US" b="1" dirty="0" smtClean="0">
                <a:latin typeface="Avenir LT Std 35 Light" panose="020B0402020203020204" pitchFamily="34" charset="0"/>
              </a:rPr>
              <a:t>Courses </a:t>
            </a:r>
            <a:r>
              <a:rPr lang="en-US" b="1" dirty="0">
                <a:latin typeface="Avenir LT Std 35 Light" panose="020B0402020203020204" pitchFamily="34" charset="0"/>
              </a:rPr>
              <a:t>linked to departments and schools</a:t>
            </a:r>
            <a:endParaRPr lang="en-US" dirty="0">
              <a:latin typeface="Avenir LT Std 35 Light" panose="020B0402020203020204" pitchFamily="34" charset="0"/>
            </a:endParaRPr>
          </a:p>
          <a:p>
            <a:pPr lvl="0"/>
            <a:r>
              <a:rPr lang="en-US" b="1" dirty="0">
                <a:latin typeface="Avenir LT Std 35 Light" panose="020B0402020203020204" pitchFamily="34" charset="0"/>
              </a:rPr>
              <a:t>All events scheduled during the orientation week</a:t>
            </a:r>
            <a:endParaRPr lang="en-US" dirty="0">
              <a:latin typeface="Avenir LT Std 35 Light" panose="020B0402020203020204" pitchFamily="34" charset="0"/>
            </a:endParaRPr>
          </a:p>
          <a:p>
            <a:pPr lvl="0"/>
            <a:r>
              <a:rPr lang="en-US" b="1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Extract student list from the provisional acceptance</a:t>
            </a:r>
            <a:endParaRPr lang="en-US" dirty="0">
              <a:solidFill>
                <a:srgbClr val="FF0000"/>
              </a:solidFill>
              <a:latin typeface="Avenir LT Std 35 Light" panose="020B0402020203020204" pitchFamily="34" charset="0"/>
            </a:endParaRPr>
          </a:p>
          <a:p>
            <a:pPr lvl="0"/>
            <a:r>
              <a:rPr lang="en-US" b="1" dirty="0">
                <a:latin typeface="Avenir LT Std 35 Light" panose="020B0402020203020204" pitchFamily="34" charset="0"/>
              </a:rPr>
              <a:t>Map to guide for a campus tour</a:t>
            </a:r>
            <a:endParaRPr lang="en-US" dirty="0">
              <a:latin typeface="Avenir LT Std 35 Light" panose="020B0402020203020204" pitchFamily="34" charset="0"/>
            </a:endParaRPr>
          </a:p>
          <a:p>
            <a:pPr lvl="0"/>
            <a:r>
              <a:rPr lang="en-US" b="1" dirty="0">
                <a:latin typeface="Avenir LT Std 35 Light" panose="020B0402020203020204" pitchFamily="34" charset="0"/>
              </a:rPr>
              <a:t>Semester timetable</a:t>
            </a:r>
            <a:endParaRPr lang="en-US" dirty="0">
              <a:latin typeface="Avenir LT Std 35 Light" panose="020B0402020203020204" pitchFamily="34" charset="0"/>
            </a:endParaRPr>
          </a:p>
          <a:p>
            <a:pPr lvl="0"/>
            <a:r>
              <a:rPr lang="en-US" b="1" dirty="0">
                <a:latin typeface="Avenir LT Std 35 Light" panose="020B0402020203020204" pitchFamily="34" charset="0"/>
              </a:rPr>
              <a:t>Notification service for events based on subscription</a:t>
            </a:r>
            <a:endParaRPr lang="en-US" dirty="0">
              <a:latin typeface="Avenir LT Std 35 Light" panose="020B0402020203020204" pitchFamily="34" charset="0"/>
            </a:endParaRPr>
          </a:p>
          <a:p>
            <a:endParaRPr lang="en-US" i="1" dirty="0">
              <a:latin typeface="Avenir LT Std 35 Light" panose="020B04020202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venir LT Std 35 Light" panose="020B0402020203020204" pitchFamily="34" charset="0"/>
              </a:rPr>
              <a:pPr/>
              <a:t>3</a:t>
            </a:fld>
            <a:endParaRPr lang="en-US" dirty="0">
              <a:latin typeface="Avenir LT Std 35 Light" panose="020B04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12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UX/UI Part 1 –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Some Key Points Noted</a:t>
            </a:r>
          </a:p>
          <a:p>
            <a:r>
              <a:rPr lang="en-US" dirty="0" smtClean="0"/>
              <a:t>Authentication has two (Student Number and Password, or Google Authentication) login options</a:t>
            </a:r>
          </a:p>
          <a:p>
            <a:r>
              <a:rPr lang="en-US" dirty="0" smtClean="0"/>
              <a:t>User feedback (Rating)</a:t>
            </a:r>
          </a:p>
          <a:p>
            <a:r>
              <a:rPr lang="en-US" dirty="0" smtClean="0"/>
              <a:t>Utilizing footer section for static content</a:t>
            </a:r>
          </a:p>
          <a:p>
            <a:r>
              <a:rPr lang="en-US" dirty="0" smtClean="0"/>
              <a:t>Calendar (and Timetable)</a:t>
            </a:r>
          </a:p>
          <a:p>
            <a:r>
              <a:rPr lang="en-US" dirty="0" smtClean="0"/>
              <a:t>Admin view for FAQs</a:t>
            </a:r>
          </a:p>
          <a:p>
            <a:r>
              <a:rPr lang="en-US" dirty="0" smtClean="0"/>
              <a:t>Sections for information students need to be aware of</a:t>
            </a:r>
          </a:p>
          <a:p>
            <a:r>
              <a:rPr lang="en-US" dirty="0" smtClean="0"/>
              <a:t>Events (and faculties)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5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…..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theme to match NUST main website</a:t>
            </a:r>
          </a:p>
          <a:p>
            <a:r>
              <a:rPr lang="en-US" dirty="0" smtClean="0"/>
              <a:t>Calendar on home page to replace slider (view all events if not signed in, and specific when user authenticated)</a:t>
            </a:r>
          </a:p>
          <a:p>
            <a:r>
              <a:rPr lang="en-US" dirty="0" smtClean="0"/>
              <a:t>Keep app control on server side</a:t>
            </a:r>
          </a:p>
          <a:p>
            <a:r>
              <a:rPr lang="en-US" dirty="0" smtClean="0"/>
              <a:t>Side note – mobile app needs offline capabilities</a:t>
            </a:r>
          </a:p>
          <a:p>
            <a:r>
              <a:rPr lang="en-US" dirty="0" smtClean="0"/>
              <a:t>Test the psychology of the users (wiliness to)</a:t>
            </a:r>
          </a:p>
          <a:p>
            <a:r>
              <a:rPr lang="en-US" dirty="0" smtClean="0"/>
              <a:t>Take advantage of responsive design for the web app to cater for different device type (resolutions)</a:t>
            </a:r>
          </a:p>
          <a:p>
            <a:r>
              <a:rPr lang="en-US" dirty="0" smtClean="0"/>
              <a:t>Events (and announcements)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….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Campus Map – Very crucial to this app</a:t>
            </a:r>
          </a:p>
          <a:p>
            <a:r>
              <a:rPr lang="en-US" dirty="0" smtClean="0"/>
              <a:t>Link of campus map on home page</a:t>
            </a:r>
          </a:p>
          <a:p>
            <a:r>
              <a:rPr lang="en-US" dirty="0" smtClean="0"/>
              <a:t>Link to photo gallery</a:t>
            </a:r>
          </a:p>
          <a:p>
            <a:r>
              <a:rPr lang="en-US" dirty="0" smtClean="0"/>
              <a:t>SRCs</a:t>
            </a:r>
          </a:p>
          <a:p>
            <a:r>
              <a:rPr lang="en-US" dirty="0" smtClean="0"/>
              <a:t>To do list </a:t>
            </a:r>
            <a:r>
              <a:rPr lang="en-US" dirty="0" smtClean="0">
                <a:sym typeface="Wingdings" panose="05000000000000000000" pitchFamily="2" charset="2"/>
              </a:rPr>
              <a:t> notes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UX/UI Part 2 – Booting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look at all other screens for the other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2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NUST O-Week </a:t>
            </a:r>
            <a:r>
              <a:rPr lang="en-US" dirty="0" smtClean="0"/>
              <a:t>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App Total Screens {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NUST O-Week Screens – 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 screen at a time</a:t>
            </a:r>
          </a:p>
          <a:p>
            <a:r>
              <a:rPr lang="en-US" dirty="0" smtClean="0"/>
              <a:t>Describe the complete process (User </a:t>
            </a:r>
            <a:r>
              <a:rPr lang="en-US" dirty="0" smtClean="0">
                <a:sym typeface="Wingdings" panose="05000000000000000000" pitchFamily="2" charset="2"/>
              </a:rPr>
              <a:t>| App {Client; Server} 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all need to share the same understanding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9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273</TotalTime>
  <Words>423</Words>
  <Application>Microsoft Office PowerPoint</Application>
  <PresentationFormat>Widescreen</PresentationFormat>
  <Paragraphs>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LT Std 35 Light</vt:lpstr>
      <vt:lpstr>Calibri</vt:lpstr>
      <vt:lpstr>Century Gothic</vt:lpstr>
      <vt:lpstr>Wingdings</vt:lpstr>
      <vt:lpstr>Wingdings 3</vt:lpstr>
      <vt:lpstr>Ion Boardroom</vt:lpstr>
      <vt:lpstr>NUST O-Week RECAP</vt:lpstr>
      <vt:lpstr>Session Line Up</vt:lpstr>
      <vt:lpstr>The Idea</vt:lpstr>
      <vt:lpstr>UX/UI Part 1 – Recap</vt:lpstr>
      <vt:lpstr>….. continued</vt:lpstr>
      <vt:lpstr>…. continued</vt:lpstr>
      <vt:lpstr>UX/UI Part 2 – Booting Up</vt:lpstr>
      <vt:lpstr>NUST O-Week Screens</vt:lpstr>
      <vt:lpstr>NUST O-Week Screens – Workflows</vt:lpstr>
      <vt:lpstr>Weekend Activities</vt:lpstr>
      <vt:lpstr>Projection Next Week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NUST O-Week RECAP</dc:title>
  <dc:creator>Green Warranty</dc:creator>
  <cp:lastModifiedBy>Green Warranty</cp:lastModifiedBy>
  <cp:revision>80</cp:revision>
  <dcterms:created xsi:type="dcterms:W3CDTF">2015-12-04T11:22:28Z</dcterms:created>
  <dcterms:modified xsi:type="dcterms:W3CDTF">2015-12-04T15:56:25Z</dcterms:modified>
</cp:coreProperties>
</file>