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68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2D Representation of locations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dk1">
                    <a:lumMod val="50000"/>
                    <a:lumOff val="50000"/>
                  </a:schemeClr>
                </a:solidFill>
              </a:ln>
              <a:effectLst/>
            </c:spPr>
          </c:errBars>
          <c:errBars>
            <c:errDir val="x"/>
            <c:errBarType val="both"/>
            <c:errValType val="stdErr"/>
            <c:noEndCap val="0"/>
            <c:spPr>
              <a:noFill/>
              <a:ln w="9525">
                <a:solidFill>
                  <a:schemeClr val="dk1">
                    <a:lumMod val="50000"/>
                    <a:lumOff val="50000"/>
                  </a:schemeClr>
                </a:solidFill>
              </a:ln>
              <a:effectLst/>
            </c:spPr>
          </c:errBars>
          <c:xVal>
            <c:numRef>
              <c:f>Sheet1!$B$1:$B$11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0.5</c:v>
                </c:pt>
                <c:pt idx="4">
                  <c:v>-0.5</c:v>
                </c:pt>
                <c:pt idx="5">
                  <c:v>0.5</c:v>
                </c:pt>
                <c:pt idx="6">
                  <c:v>-0.5</c:v>
                </c:pt>
                <c:pt idx="7">
                  <c:v>4</c:v>
                </c:pt>
                <c:pt idx="8">
                  <c:v>-4</c:v>
                </c:pt>
                <c:pt idx="9">
                  <c:v>4</c:v>
                </c:pt>
                <c:pt idx="10">
                  <c:v>10</c:v>
                </c:pt>
              </c:numCache>
            </c:numRef>
          </c:xVal>
          <c:yVal>
            <c:numRef>
              <c:f>Sheet1!$C$1:$C$11</c:f>
              <c:numCache>
                <c:formatCode>General</c:formatCode>
                <c:ptCount val="11"/>
                <c:pt idx="0">
                  <c:v>-2</c:v>
                </c:pt>
                <c:pt idx="1">
                  <c:v>2</c:v>
                </c:pt>
                <c:pt idx="2">
                  <c:v>10</c:v>
                </c:pt>
                <c:pt idx="3">
                  <c:v>-3</c:v>
                </c:pt>
                <c:pt idx="4">
                  <c:v>-3</c:v>
                </c:pt>
                <c:pt idx="5">
                  <c:v>3</c:v>
                </c:pt>
                <c:pt idx="6">
                  <c:v>3</c:v>
                </c:pt>
                <c:pt idx="7">
                  <c:v>-0.5</c:v>
                </c:pt>
                <c:pt idx="8">
                  <c:v>-0.5</c:v>
                </c:pt>
                <c:pt idx="9">
                  <c:v>0.5</c:v>
                </c:pt>
                <c:pt idx="10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C2-4178-B0DD-CDA9626747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4248927"/>
        <c:axId val="1423553999"/>
      </c:scatterChart>
      <c:valAx>
        <c:axId val="14842489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553999"/>
        <c:crosses val="autoZero"/>
        <c:crossBetween val="midCat"/>
      </c:valAx>
      <c:valAx>
        <c:axId val="142355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2489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Sheet1!$B$1:$B$11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0.5</c:v>
                </c:pt>
                <c:pt idx="4">
                  <c:v>-0.5</c:v>
                </c:pt>
                <c:pt idx="5">
                  <c:v>0.5</c:v>
                </c:pt>
                <c:pt idx="6">
                  <c:v>-0.5</c:v>
                </c:pt>
                <c:pt idx="7">
                  <c:v>4</c:v>
                </c:pt>
                <c:pt idx="8">
                  <c:v>-4</c:v>
                </c:pt>
                <c:pt idx="9">
                  <c:v>4</c:v>
                </c:pt>
                <c:pt idx="10">
                  <c:v>10</c:v>
                </c:pt>
              </c:numCache>
            </c:numRef>
          </c:xVal>
          <c:yVal>
            <c:numRef>
              <c:f>Sheet1!$C$1:$C$11</c:f>
              <c:numCache>
                <c:formatCode>General</c:formatCode>
                <c:ptCount val="11"/>
                <c:pt idx="0">
                  <c:v>-2</c:v>
                </c:pt>
                <c:pt idx="1">
                  <c:v>2</c:v>
                </c:pt>
                <c:pt idx="2">
                  <c:v>10</c:v>
                </c:pt>
                <c:pt idx="3">
                  <c:v>-3</c:v>
                </c:pt>
                <c:pt idx="4">
                  <c:v>-3</c:v>
                </c:pt>
                <c:pt idx="5">
                  <c:v>3</c:v>
                </c:pt>
                <c:pt idx="6">
                  <c:v>3</c:v>
                </c:pt>
                <c:pt idx="7">
                  <c:v>-0.5</c:v>
                </c:pt>
                <c:pt idx="8">
                  <c:v>-0.5</c:v>
                </c:pt>
                <c:pt idx="9">
                  <c:v>0.5</c:v>
                </c:pt>
                <c:pt idx="10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60-4C86-87DC-A099F0F41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4248927"/>
        <c:axId val="1423553999"/>
      </c:scatterChart>
      <c:valAx>
        <c:axId val="14842489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553999"/>
        <c:crosses val="autoZero"/>
        <c:crossBetween val="midCat"/>
      </c:valAx>
      <c:valAx>
        <c:axId val="142355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2489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0.74715</cdr:x>
      <cdr:y>0.24131</cdr:y>
    </cdr:from>
    <cdr:to>
      <cdr:x>0.79442</cdr:x>
      <cdr:y>0.29254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7048760" y="1739640"/>
          <a:ext cx="44595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45720" tIns="45720" rIns="45720" bIns="45720" rtlCol="0" anchor="t" anchorCtr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>
              <a:solidFill>
                <a:srgbClr val="FF0000"/>
              </a:solidFill>
            </a:rPr>
            <a:t>{2}</a:t>
          </a:r>
        </a:p>
      </cdr:txBody>
    </cdr:sp>
  </cdr:relSizeAnchor>
  <cdr:relSizeAnchor xmlns:cdr="http://schemas.openxmlformats.org/drawingml/2006/chartDrawing">
    <cdr:from>
      <cdr:x>0.39479</cdr:x>
      <cdr:y>0.8418</cdr:y>
    </cdr:from>
    <cdr:to>
      <cdr:x>0.45446</cdr:x>
      <cdr:y>0.89303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3724516" y="6068586"/>
          <a:ext cx="562975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45720" tIns="45720" rIns="45720" bIns="45720" rtlCol="0" anchor="t" anchorCtr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{10}</a:t>
          </a:r>
        </a:p>
      </cdr:txBody>
    </cdr:sp>
  </cdr:relSizeAnchor>
  <cdr:relSizeAnchor xmlns:cdr="http://schemas.openxmlformats.org/drawingml/2006/chartDrawing">
    <cdr:from>
      <cdr:x>0.28066</cdr:x>
      <cdr:y>0.8418</cdr:y>
    </cdr:from>
    <cdr:to>
      <cdr:x>0.34034</cdr:x>
      <cdr:y>0.89303</cdr:y>
    </cdr:to>
    <cdr:sp macro="" textlink="">
      <cdr:nvSpPr>
        <cdr:cNvPr id="4" name="矩形 3"/>
        <cdr:cNvSpPr/>
      </cdr:nvSpPr>
      <cdr:spPr>
        <a:xfrm xmlns:a="http://schemas.openxmlformats.org/drawingml/2006/main">
          <a:off x="2647832" y="6068586"/>
          <a:ext cx="562975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45720" tIns="45720" rIns="45720" bIns="45720" rtlCol="0" anchor="t" anchorCtr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{11}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0.74715</cdr:x>
      <cdr:y>0.24131</cdr:y>
    </cdr:from>
    <cdr:to>
      <cdr:x>0.79442</cdr:x>
      <cdr:y>0.29254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7048760" y="1739640"/>
          <a:ext cx="44595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45720" tIns="45720" rIns="45720" bIns="45720" rtlCol="0" anchor="t" anchorCtr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>
              <a:solidFill>
                <a:srgbClr val="FF0000"/>
              </a:solidFill>
            </a:rPr>
            <a:t>{2}</a:t>
          </a:r>
        </a:p>
      </cdr:txBody>
    </cdr:sp>
  </cdr:relSizeAnchor>
  <cdr:relSizeAnchor xmlns:cdr="http://schemas.openxmlformats.org/drawingml/2006/chartDrawing">
    <cdr:from>
      <cdr:x>0.39479</cdr:x>
      <cdr:y>0.8418</cdr:y>
    </cdr:from>
    <cdr:to>
      <cdr:x>0.45446</cdr:x>
      <cdr:y>0.89303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3724516" y="6068586"/>
          <a:ext cx="562975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45720" tIns="45720" rIns="45720" bIns="45720" rtlCol="0" anchor="t" anchorCtr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{10}</a:t>
          </a:r>
        </a:p>
      </cdr:txBody>
    </cdr:sp>
  </cdr:relSizeAnchor>
  <cdr:relSizeAnchor xmlns:cdr="http://schemas.openxmlformats.org/drawingml/2006/chartDrawing">
    <cdr:from>
      <cdr:x>0.28066</cdr:x>
      <cdr:y>0.8418</cdr:y>
    </cdr:from>
    <cdr:to>
      <cdr:x>0.34034</cdr:x>
      <cdr:y>0.89303</cdr:y>
    </cdr:to>
    <cdr:sp macro="" textlink="">
      <cdr:nvSpPr>
        <cdr:cNvPr id="4" name="矩形 3"/>
        <cdr:cNvSpPr/>
      </cdr:nvSpPr>
      <cdr:spPr>
        <a:xfrm xmlns:a="http://schemas.openxmlformats.org/drawingml/2006/main">
          <a:off x="2647832" y="6068586"/>
          <a:ext cx="562975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45720" tIns="45720" rIns="45720" bIns="45720" rtlCol="0" anchor="t" anchorCtr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{11}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D522-2956-4FE7-8AD4-A66DEE2412F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D025-3E85-433F-95E9-3C3849A70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D522-2956-4FE7-8AD4-A66DEE2412F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D025-3E85-433F-95E9-3C3849A70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D522-2956-4FE7-8AD4-A66DEE2412F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D025-3E85-433F-95E9-3C3849A70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D522-2956-4FE7-8AD4-A66DEE2412F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D025-3E85-433F-95E9-3C3849A70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D522-2956-4FE7-8AD4-A66DEE2412F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D025-3E85-433F-95E9-3C3849A70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D522-2956-4FE7-8AD4-A66DEE2412F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D025-3E85-433F-95E9-3C3849A70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D522-2956-4FE7-8AD4-A66DEE2412F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D025-3E85-433F-95E9-3C3849A70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D522-2956-4FE7-8AD4-A66DEE2412F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D025-3E85-433F-95E9-3C3849A70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D522-2956-4FE7-8AD4-A66DEE2412F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D025-3E85-433F-95E9-3C3849A70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D522-2956-4FE7-8AD4-A66DEE2412F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D025-3E85-433F-95E9-3C3849A70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D522-2956-4FE7-8AD4-A66DEE2412F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D025-3E85-433F-95E9-3C3849A70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AD522-2956-4FE7-8AD4-A66DEE2412F9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FD025-3E85-433F-95E9-3C3849A707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67B1B3A-8227-442D-99B8-CB0C50F7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76" y="-594809"/>
            <a:ext cx="12380952" cy="8047619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CEBC6EF-6C94-421B-99C3-5D60AA642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08316"/>
              </p:ext>
            </p:extLst>
          </p:nvPr>
        </p:nvGraphicFramePr>
        <p:xfrm>
          <a:off x="1378898" y="-175532"/>
          <a:ext cx="9434203" cy="7209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B90A0E6-AE70-4D4F-9EBD-2C6F1E5220AA}"/>
              </a:ext>
            </a:extLst>
          </p:cNvPr>
          <p:cNvSpPr txBox="1"/>
          <p:nvPr/>
        </p:nvSpPr>
        <p:spPr>
          <a:xfrm>
            <a:off x="4366727" y="552372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{0}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564FB-3CC9-4C71-9C86-D8371C07B218}"/>
              </a:ext>
            </a:extLst>
          </p:cNvPr>
          <p:cNvSpPr txBox="1"/>
          <p:nvPr/>
        </p:nvSpPr>
        <p:spPr>
          <a:xfrm>
            <a:off x="4366727" y="419857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{1}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7B589A39-1F9D-4753-953B-F891EED37A20}"/>
              </a:ext>
            </a:extLst>
          </p:cNvPr>
          <p:cNvSpPr txBox="1"/>
          <p:nvPr/>
        </p:nvSpPr>
        <p:spPr>
          <a:xfrm>
            <a:off x="5124046" y="389747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{12}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0E7124B0-431C-410C-B32F-32653372AA5C}"/>
              </a:ext>
            </a:extLst>
          </p:cNvPr>
          <p:cNvSpPr txBox="1"/>
          <p:nvPr/>
        </p:nvSpPr>
        <p:spPr>
          <a:xfrm>
            <a:off x="4008711" y="389747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{13}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EA2135E5-27E2-4DD7-A939-D64E396B772D}"/>
              </a:ext>
            </a:extLst>
          </p:cNvPr>
          <p:cNvSpPr txBox="1"/>
          <p:nvPr/>
        </p:nvSpPr>
        <p:spPr>
          <a:xfrm>
            <a:off x="6568409" y="505758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{14}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FA218D89-7FA0-42C4-BB0E-856D8E750400}"/>
              </a:ext>
            </a:extLst>
          </p:cNvPr>
          <p:cNvSpPr txBox="1"/>
          <p:nvPr/>
        </p:nvSpPr>
        <p:spPr>
          <a:xfrm>
            <a:off x="3312026" y="501811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{15}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50260EE8-CE7B-49A1-99FB-09C45C098DD0}"/>
              </a:ext>
            </a:extLst>
          </p:cNvPr>
          <p:cNvSpPr txBox="1"/>
          <p:nvPr/>
        </p:nvSpPr>
        <p:spPr>
          <a:xfrm>
            <a:off x="6568409" y="468825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{16}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3A33B742-90D2-44FD-9C99-DCB032814E68}"/>
              </a:ext>
            </a:extLst>
          </p:cNvPr>
          <p:cNvSpPr txBox="1"/>
          <p:nvPr/>
        </p:nvSpPr>
        <p:spPr>
          <a:xfrm>
            <a:off x="7023609" y="509568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{17}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6F921D0B-1B1E-4AC2-8F7B-9548EDBCC2CB}"/>
              </a:ext>
            </a:extLst>
          </p:cNvPr>
          <p:cNvSpPr txBox="1"/>
          <p:nvPr/>
        </p:nvSpPr>
        <p:spPr>
          <a:xfrm>
            <a:off x="9079454" y="12444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{18}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80948D-4F3A-4A29-843A-5020167FE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169323"/>
              </p:ext>
            </p:extLst>
          </p:nvPr>
        </p:nvGraphicFramePr>
        <p:xfrm>
          <a:off x="-94477" y="-594809"/>
          <a:ext cx="3992026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063">
                  <a:extLst>
                    <a:ext uri="{9D8B030D-6E8A-4147-A177-3AD203B41FA5}">
                      <a16:colId xmlns:a16="http://schemas.microsoft.com/office/drawing/2014/main" val="2889561036"/>
                    </a:ext>
                  </a:extLst>
                </a:gridCol>
                <a:gridCol w="2837963">
                  <a:extLst>
                    <a:ext uri="{9D8B030D-6E8A-4147-A177-3AD203B41FA5}">
                      <a16:colId xmlns:a16="http://schemas.microsoft.com/office/drawing/2014/main" val="4251224752"/>
                    </a:ext>
                  </a:extLst>
                </a:gridCol>
              </a:tblGrid>
              <a:tr h="592974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Route Calculated from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9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Car0 (Red)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[0,10,11,0,17,14,0,15,16,0]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Car1 (Blue)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[1,12,13,1]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7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Car2 (Green)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[2,18,2]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721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94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76" y="-594809"/>
            <a:ext cx="12380952" cy="8047619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/>
        </p:nvGraphicFramePr>
        <p:xfrm>
          <a:off x="1378898" y="-175532"/>
          <a:ext cx="9434203" cy="7209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66727" y="552372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{0}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6727" y="419857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{1}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5124046" y="389747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{12}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4008711" y="389747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{13}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6568409" y="505758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{14}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3312026" y="501811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{15}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6568409" y="468825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{16}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7023609" y="505758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{17}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9079454" y="12444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{18}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g2YmQ5MTRmM2VkMzVjMDM4YWMzZjU0ZDViMzU2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104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admin68</dc:creator>
  <cp:lastModifiedBy>admin68</cp:lastModifiedBy>
  <cp:revision>7</cp:revision>
  <dcterms:created xsi:type="dcterms:W3CDTF">2022-05-25T19:49:00Z</dcterms:created>
  <dcterms:modified xsi:type="dcterms:W3CDTF">2022-05-25T21:50:42Z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BE95F928E2F1450093F003F6066B6A69</vt:lpwstr>
  </property>
  <property fmtid="{D5CDD505-2E9C-101B-9397-08002B2CF9AE}" pid="3" name="KSOProductBuildVer">
    <vt:lpwstr>2052-11.1.0.11744</vt:lpwstr>
  </property>
</Properties>
</file>