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64" r:id="rId6"/>
    <p:sldId id="265" r:id="rId7"/>
    <p:sldId id="266" r:id="rId8"/>
    <p:sldId id="258" r:id="rId9"/>
    <p:sldId id="259" r:id="rId10"/>
    <p:sldId id="260" r:id="rId11"/>
    <p:sldId id="261" r:id="rId12"/>
    <p:sldId id="262" r:id="rId13"/>
  </p:sldIdLst>
  <p:sldSz cx="9144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51" d="100"/>
          <a:sy n="51" d="100"/>
        </p:scale>
        <p:origin x="-660" y="-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 hasCustomPrompt="1"/>
          </p:nvPr>
        </p:nvSpPr>
        <p:spPr>
          <a:xfrm>
            <a:off x="685800" y="2131060"/>
            <a:ext cx="77730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 idx="1" hasCustomPrompt="1"/>
          </p:nvPr>
        </p:nvSpPr>
        <p:spPr>
          <a:xfrm>
            <a:off x="1371600" y="3886200"/>
            <a:ext cx="64014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457200" y="274320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 hasCustomPrompt="1"/>
          </p:nvPr>
        </p:nvSpPr>
        <p:spPr>
          <a:xfrm>
            <a:off x="6629400" y="274320"/>
            <a:ext cx="20580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 idx="1"/>
          </p:nvPr>
        </p:nvSpPr>
        <p:spPr>
          <a:xfrm>
            <a:off x="457200" y="274320"/>
            <a:ext cx="6026150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457200" y="274320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722630" y="2908300"/>
            <a:ext cx="77724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4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722630" y="4406900"/>
            <a:ext cx="77724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457200" y="274320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57200" y="1600200"/>
            <a:ext cx="404241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 idx="2"/>
          </p:nvPr>
        </p:nvSpPr>
        <p:spPr>
          <a:xfrm>
            <a:off x="4645025" y="1600200"/>
            <a:ext cx="404241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457200" y="274320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457200" y="1536700"/>
            <a:ext cx="404241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 idx="2" hasCustomPrompt="1"/>
          </p:nvPr>
        </p:nvSpPr>
        <p:spPr>
          <a:xfrm>
            <a:off x="4645025" y="1536700"/>
            <a:ext cx="404241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 txBox="1"/>
          <p:nvPr>
            <p:ph idx="3"/>
          </p:nvPr>
        </p:nvSpPr>
        <p:spPr>
          <a:xfrm>
            <a:off x="457200" y="2176780"/>
            <a:ext cx="404241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 idx="4"/>
          </p:nvPr>
        </p:nvSpPr>
        <p:spPr>
          <a:xfrm>
            <a:off x="4645025" y="2176780"/>
            <a:ext cx="404241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幻灯片编号占位符 6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页脚占位符 8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457200" y="274320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幻灯片编号占位符 2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457200" y="274320"/>
            <a:ext cx="3009265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3575685" y="457200"/>
            <a:ext cx="5111750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 idx="2" hasCustomPrompt="1"/>
          </p:nvPr>
        </p:nvSpPr>
        <p:spPr>
          <a:xfrm>
            <a:off x="457200" y="1435735"/>
            <a:ext cx="3009265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457200" y="274320"/>
            <a:ext cx="3009265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457200" y="1435735"/>
            <a:ext cx="3009265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图片占位符 3"/>
          <p:cNvSpPr txBox="1"/>
          <p:nvPr>
            <p:ph type="pic" idx="2" hasCustomPrompt="1"/>
          </p:nvPr>
        </p:nvSpPr>
        <p:spPr>
          <a:xfrm>
            <a:off x="3575685" y="457200"/>
            <a:ext cx="5111750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图片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457200" y="274320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4"/>
          </p:nvPr>
        </p:nvSpPr>
        <p:spPr>
          <a:xfrm>
            <a:off x="68580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2"/>
          </p:nvPr>
        </p:nvSpPr>
        <p:spPr>
          <a:xfrm>
            <a:off x="457200" y="6263640"/>
            <a:ext cx="1829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3"/>
          </p:nvPr>
        </p:nvSpPr>
        <p:spPr>
          <a:xfrm>
            <a:off x="3200400" y="6263640"/>
            <a:ext cx="2743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页脚</a:t>
            </a: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457200" y="274320"/>
            <a:ext cx="82308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node.js社区分享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57200" y="1600200"/>
            <a:ext cx="82308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感谢组织者;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感谢社区参与者;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感谢node.js;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一起努力,让node.js有更多的实现;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随着计算机硬件的能力提升,node.js可以做更多的事情。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674370" y="939800"/>
            <a:ext cx="7731760" cy="7124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退出机制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" name="副标题 2"/>
          <p:cNvSpPr txBox="1"/>
          <p:nvPr>
            <p:ph type="subTitle" idx="1"/>
          </p:nvPr>
        </p:nvSpPr>
        <p:spPr>
          <a:xfrm>
            <a:off x="1118870" y="1652270"/>
            <a:ext cx="6654800" cy="4076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20000"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1.故障式被动退出;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条条大路通罗马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这条不同走那条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数据流动遇到故障,则返回主进程,同时向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登记服务器进行登记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进行登记,更新路由表格;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2.主动维护退出;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通过配置路由表,并更新,当数据流需要查询时,得到最新的路由表,过滤旧的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数据链路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611505" y="239395"/>
            <a:ext cx="7773035" cy="8064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路由-</a:t>
            </a:r>
            <a:r>
              <a:rPr lang="zh-CN" altLang="en-US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核心控制</a:t>
            </a:r>
            <a:endParaRPr lang="zh-CN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 idx="1"/>
          </p:nvPr>
        </p:nvSpPr>
        <p:spPr>
          <a:xfrm>
            <a:off x="1393190" y="1235710"/>
            <a:ext cx="6379845" cy="44919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路由机制由中心服务器演变而来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是整个服务器组的核心部分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记录着每条链路的状态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记录每个服务器的状态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通过算法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进行数据链接的重新分配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A*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算法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457200" y="274320"/>
            <a:ext cx="82308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选择node.js开发服务器组的理由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57200" y="1600200"/>
            <a:ext cx="82308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便捷；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易开发；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易维护；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有大量的第三方包支持，避免重复开发；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将注意力放在项目本身（基本不需要关心网络底层实现等等）；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本稿只是以游戏做个例子，实际node.js基本上都能做；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457200" y="274320"/>
            <a:ext cx="82308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涉及到内容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57200" y="1600200"/>
            <a:ext cx="82308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/>
          </a:bodyPr>
          <a:lstStyle/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1.子进程-主进程机制;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2.网络模块websocket协议;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3.各服务器之间的路由机制;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4.数据库设计注意扩容,多使用存储过程;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5.功能模块松耦合,功能模块-服务程序之间互换;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6.整体系统扩容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7.服务程序设计模块化;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254000" indent="-2540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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8.多功能服务器(网关,登录,逻辑,等等)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457200" y="274320"/>
            <a:ext cx="82308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基础节点模型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3" name="内容占位符 2" descr="C:/Users/Administrator/AppData/Roaming/JisuOffice/ETemp/8260_4196728/fImage4488511941.jpeg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035" y="1600200"/>
            <a:ext cx="5536565" cy="45269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457200" y="274320"/>
            <a:ext cx="82308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一个简单的设计(按功能划分)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3" name="内容占位符 2" descr="C:/Users/Administrator/AppData/Roaming/JisuOffice/ETemp/8260_4196728/fImage401891238467.jpeg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9685" y="1600200"/>
            <a:ext cx="6565265" cy="45269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457200" y="274320"/>
            <a:ext cx="8231505" cy="11449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分布式服务组,集群式逻辑服务(以节点和路由表为基础元素)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48485"/>
            <a:ext cx="8230235" cy="40303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622300" y="260350"/>
            <a:ext cx="7793990" cy="7747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子进程-主进程,异步/同步,消息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 idx="1"/>
          </p:nvPr>
        </p:nvSpPr>
        <p:spPr>
          <a:xfrm>
            <a:off x="1318260" y="1183005"/>
            <a:ext cx="7162800" cy="51568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A.</a:t>
            </a:r>
            <a:r>
              <a:rPr lang="zh-CN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子进程之间通过主进程进行数据交互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B.主进程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没有具体的逻辑分析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只做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件事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监控各子进程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从子进程收到数据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然后再分发给子进程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C.进程之间数据交互注意问题;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注意缓冲区问题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现在类似进程假死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不报错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但是数据不在流动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process.send(message)</a:t>
            </a:r>
            <a:endParaRPr lang="zh-CN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process.send(message,function(e){});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数据覆盖的问题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var json_message = json;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var json_message = JSON.parse(JSON.stringify(json));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610870" y="292735"/>
            <a:ext cx="7678420" cy="7747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网络模块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 idx="1"/>
          </p:nvPr>
        </p:nvSpPr>
        <p:spPr>
          <a:xfrm>
            <a:off x="800735" y="1203325"/>
            <a:ext cx="7606665" cy="4525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1.基础协议(websocket)注意net协议的粘包问题;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websocket: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不沾包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net: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粘包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2.保存网络连接对象;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建立缓冲区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保留着每个连接的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socket,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并标记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3.通道设计,双通道(多通道)数据交互;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服务器内部连接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建立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个数据通道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收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/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发分离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zh-CN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4.建立缓冲区;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建立接收和发送的数据存储缓冲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685800" y="482600"/>
            <a:ext cx="77730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注册机制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 idx="1"/>
          </p:nvPr>
        </p:nvSpPr>
        <p:spPr>
          <a:xfrm>
            <a:off x="1203325" y="2239645"/>
            <a:ext cx="6569710" cy="34880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使用登记服务器进行服务器的登记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规划新加入的服务和其他服务之间的数据链路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2.动态加入,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需要的时候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配置好基础信息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可以做到随时可以加入到整个服务器组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定时向登记服务器发出自己的状态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根据事先的约定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进行数据链路的二次规划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类似地图导航</a:t>
            </a:r>
            <a:r>
              <a:rPr lang="en-US" altLang="zh-CN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/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±¼¸²</vt:lpstr>
      <vt:lpstr>Calibri</vt:lpstr>
      <vt:lpstr>Wingdings</vt:lpstr>
      <vt:lpstr>微软雅黑</vt:lpstr>
      <vt:lpstr>Arial Unicode MS</vt:lpstr>
      <vt:lpstr>Segoe Print</vt:lpstr>
      <vt:lpstr>Office主题</vt:lpstr>
      <vt:lpstr>node.js社区分享</vt:lpstr>
      <vt:lpstr>选择node.js开发服务器组的理由</vt:lpstr>
      <vt:lpstr>涉及到内容</vt:lpstr>
      <vt:lpstr>基础节点模型</vt:lpstr>
      <vt:lpstr>一个简单的设计(按功能划分)</vt:lpstr>
      <vt:lpstr>分布式服务组,集群式逻辑服务(以节点和路由表为基础元素)</vt:lpstr>
      <vt:lpstr>子进程-主进程,异步/同步,消息</vt:lpstr>
      <vt:lpstr>网络模块</vt:lpstr>
      <vt:lpstr>注册机制</vt:lpstr>
      <vt:lpstr>退出机制</vt:lpstr>
      <vt:lpstr>路由-核心控制</vt:lpstr>
    </vt:vector>
  </TitlesOfParts>
  <LinksUpToDate>false</LinksUpToDate>
  <SharedDoc>false</SharedDoc>
  <HyperlinksChanged>false</HyperlinksChanged>
  <AppVersion>14.0000</AppVersion>
  <Pages>11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</cp:revision>
  <dcterms:created xsi:type="dcterms:W3CDTF">2018-06-05T13:27:00Z</dcterms:created>
  <dcterms:modified xsi:type="dcterms:W3CDTF">2018-06-05T14:54:47Z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