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-21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360手机助手截图1103_11_56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000240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910" y="42860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赞和分应该是动态的</a:t>
            </a:r>
            <a:endParaRPr lang="en-US" altLang="zh-CN" dirty="0" smtClean="0"/>
          </a:p>
        </p:txBody>
      </p:sp>
      <p:cxnSp>
        <p:nvCxnSpPr>
          <p:cNvPr id="4" name="直接箭头连接符 3"/>
          <p:cNvCxnSpPr/>
          <p:nvPr/>
        </p:nvCxnSpPr>
        <p:spPr>
          <a:xfrm rot="16200000" flipH="1">
            <a:off x="1678761" y="1035827"/>
            <a:ext cx="1071570" cy="8572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86248" y="4286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方案设想：</a:t>
            </a:r>
            <a:endParaRPr lang="en-US" altLang="zh-CN" dirty="0" smtClean="0"/>
          </a:p>
          <a:p>
            <a:r>
              <a:rPr lang="zh-CN" altLang="en-US" dirty="0" smtClean="0"/>
              <a:t>学生端对本地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或下载地址。</a:t>
            </a:r>
            <a:endParaRPr lang="en-US" altLang="zh-CN" dirty="0" smtClean="0"/>
          </a:p>
          <a:p>
            <a:r>
              <a:rPr lang="zh-CN" altLang="en-US" dirty="0" smtClean="0"/>
              <a:t>老师端下载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图片到本地，当下次还有一样的图片对图片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或下载地址显示。</a:t>
            </a:r>
            <a:endParaRPr lang="en-US" altLang="zh-CN" dirty="0" smtClean="0"/>
          </a:p>
        </p:txBody>
      </p:sp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785818" cy="1137905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143636" y="2714620"/>
            <a:ext cx="2657436" cy="1143000"/>
          </a:xfrm>
        </p:spPr>
        <p:txBody>
          <a:bodyPr/>
          <a:lstStyle/>
          <a:p>
            <a:r>
              <a:rPr lang="zh-CN" altLang="en-US" dirty="0" smtClean="0"/>
              <a:t>下版本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44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下版本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Win7QJB</cp:lastModifiedBy>
  <cp:revision>61</cp:revision>
  <dcterms:created xsi:type="dcterms:W3CDTF">2014-11-05T01:11:34Z</dcterms:created>
  <dcterms:modified xsi:type="dcterms:W3CDTF">2014-11-16T09:46:03Z</dcterms:modified>
</cp:coreProperties>
</file>