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78" r:id="rId4"/>
    <p:sldId id="261" r:id="rId5"/>
    <p:sldId id="262" r:id="rId6"/>
    <p:sldId id="264" r:id="rId7"/>
    <p:sldId id="265" r:id="rId8"/>
    <p:sldId id="266" r:id="rId9"/>
    <p:sldId id="267" r:id="rId10"/>
    <p:sldId id="280" r:id="rId11"/>
    <p:sldId id="279" r:id="rId12"/>
    <p:sldId id="268" r:id="rId13"/>
    <p:sldId id="270" r:id="rId14"/>
    <p:sldId id="271" r:id="rId15"/>
    <p:sldId id="272" r:id="rId16"/>
    <p:sldId id="27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 autoAdjust="0"/>
    <p:restoredTop sz="86433" autoAdjust="0"/>
  </p:normalViewPr>
  <p:slideViewPr>
    <p:cSldViewPr>
      <p:cViewPr varScale="1">
        <p:scale>
          <a:sx n="84" d="100"/>
          <a:sy n="84" d="100"/>
        </p:scale>
        <p:origin x="-1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360手机助手截图1105_13_28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785926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428604"/>
            <a:ext cx="772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老师端：老师进入题板界面，学生已在这时候撤销题目，老师端应提示“</a:t>
            </a:r>
            <a:r>
              <a:rPr lang="zh-CN" altLang="en-US" sz="1400" dirty="0" smtClean="0">
                <a:solidFill>
                  <a:srgbClr val="FF0000"/>
                </a:solidFill>
              </a:rPr>
              <a:t>该题目已被学生撤销</a:t>
            </a:r>
            <a:r>
              <a:rPr lang="zh-CN" altLang="en-US" sz="1400" dirty="0" smtClean="0">
                <a:solidFill>
                  <a:srgbClr val="0070C0"/>
                </a:solidFill>
              </a:rPr>
              <a:t>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1750199" y="2750339"/>
            <a:ext cx="4143404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714744" y="5286388"/>
            <a:ext cx="1214446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0034" y="7143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需要和服务端商议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0"/>
            <a:ext cx="496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小版本升级，升级版本号为：</a:t>
            </a:r>
            <a:r>
              <a:rPr lang="en-US" altLang="zh-CN" sz="1600" dirty="0" smtClean="0"/>
              <a:t>2.0.1</a:t>
            </a:r>
            <a:r>
              <a:rPr lang="zh-CN" altLang="en-US" sz="1600" dirty="0" smtClean="0"/>
              <a:t>升级周期为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天。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360手机助手截图1106_17_03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85723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14480" y="28572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老师端送</a:t>
            </a:r>
            <a:r>
              <a:rPr lang="zh-CN" altLang="en-US" sz="1400" dirty="0" smtClean="0">
                <a:solidFill>
                  <a:srgbClr val="0070C0"/>
                </a:solidFill>
              </a:rPr>
              <a:t>分请添加昵称，</a:t>
            </a:r>
            <a:r>
              <a:rPr lang="zh-CN" altLang="en-US" sz="1400" dirty="0" smtClean="0">
                <a:solidFill>
                  <a:srgbClr val="0070C0"/>
                </a:solidFill>
              </a:rPr>
              <a:t>“ ‘学生</a:t>
            </a:r>
            <a:r>
              <a:rPr lang="zh-CN" altLang="en-US" sz="1400" dirty="0" smtClean="0">
                <a:solidFill>
                  <a:srgbClr val="FF0000"/>
                </a:solidFill>
              </a:rPr>
              <a:t>昵称</a:t>
            </a:r>
            <a:r>
              <a:rPr lang="zh-CN" altLang="en-US" sz="1400" dirty="0" smtClean="0">
                <a:solidFill>
                  <a:srgbClr val="0070C0"/>
                </a:solidFill>
              </a:rPr>
              <a:t>’给老师</a:t>
            </a:r>
            <a:r>
              <a:rPr lang="zh-CN" altLang="en-US" sz="1400" dirty="0" smtClean="0">
                <a:solidFill>
                  <a:srgbClr val="0070C0"/>
                </a:solidFill>
              </a:rPr>
              <a:t>送分”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7620" y="2571744"/>
            <a:ext cx="121444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750463" y="1464455"/>
            <a:ext cx="185738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360手机助手截图1106_16_51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50004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评价老师“返回”按钮“确定”按钮无法使用；选一个赞也不行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 smtClean="0">
                <a:solidFill>
                  <a:srgbClr val="0070C0"/>
                </a:solidFill>
              </a:rPr>
              <a:t>得选择送礼物才行，这个流程是</a:t>
            </a:r>
            <a:r>
              <a:rPr lang="zh-CN" altLang="en-US" sz="1400" dirty="0" smtClean="0">
                <a:solidFill>
                  <a:srgbClr val="FF0000"/>
                </a:solidFill>
              </a:rPr>
              <a:t>错误</a:t>
            </a:r>
            <a:r>
              <a:rPr lang="zh-CN" altLang="en-US" sz="1400" dirty="0" smtClean="0">
                <a:solidFill>
                  <a:srgbClr val="0070C0"/>
                </a:solidFill>
              </a:rPr>
              <a:t>的； 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1714480" y="150017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0"/>
            <a:ext cx="785818" cy="1137905"/>
          </a:xfrm>
          <a:prstGeom prst="rect">
            <a:avLst/>
          </a:prstGeom>
          <a:noFill/>
        </p:spPr>
      </p:pic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357166"/>
            <a:ext cx="428628" cy="620676"/>
          </a:xfrm>
          <a:prstGeom prst="rect">
            <a:avLst/>
          </a:prstGeom>
          <a:noFill/>
        </p:spPr>
      </p:pic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357166"/>
            <a:ext cx="428628" cy="6206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143240" y="2000240"/>
            <a:ext cx="53094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正确的是：点击“返回”按钮感谢结束，点击“确定”感谢结束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 smtClean="0">
                <a:solidFill>
                  <a:srgbClr val="0070C0"/>
                </a:solidFill>
              </a:rPr>
              <a:t>都跳回消息界面；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 smtClean="0">
                <a:solidFill>
                  <a:srgbClr val="0070C0"/>
                </a:solidFill>
              </a:rPr>
              <a:t>现在衍生</a:t>
            </a:r>
            <a:r>
              <a:rPr lang="en-US" altLang="zh-CN" sz="1400" dirty="0" smtClean="0">
                <a:solidFill>
                  <a:srgbClr val="0070C0"/>
                </a:solidFill>
              </a:rPr>
              <a:t>Bug</a:t>
            </a:r>
            <a:r>
              <a:rPr lang="zh-CN" altLang="en-US" sz="1400" dirty="0" smtClean="0">
                <a:solidFill>
                  <a:srgbClr val="0070C0"/>
                </a:solidFill>
              </a:rPr>
              <a:t>，可以送无数个赞；</a:t>
            </a:r>
            <a:r>
              <a:rPr lang="zh-CN" altLang="en-US" sz="1400" dirty="0" smtClean="0">
                <a:solidFill>
                  <a:srgbClr val="0070C0"/>
                </a:solidFill>
              </a:rPr>
              <a:t>送分后，学生提示“提问超时”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 smtClean="0">
                <a:solidFill>
                  <a:srgbClr val="0070C0"/>
                </a:solidFill>
              </a:rPr>
              <a:t>，老师提示显示也错误！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360手机助手截图1105_11_35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2976" y="642918"/>
            <a:ext cx="7266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搜索老师精确搜索，或选项搜索；  点击老师列表；</a:t>
            </a:r>
            <a:r>
              <a:rPr lang="zh-CN" altLang="en-US" sz="1400" dirty="0" smtClean="0">
                <a:solidFill>
                  <a:srgbClr val="FF0000"/>
                </a:solidFill>
              </a:rPr>
              <a:t>学生数量、接题次数、学生</a:t>
            </a:r>
            <a:r>
              <a:rPr lang="zh-CN" altLang="en-US" sz="1400" dirty="0" smtClean="0">
                <a:solidFill>
                  <a:srgbClr val="FF0000"/>
                </a:solidFill>
              </a:rPr>
              <a:t>赞数据错误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8195" name="Picture 3" descr="C:\Users\Administrator\Desktop\360手机助手截图1105_11_36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928802"/>
            <a:ext cx="2430000" cy="4320000"/>
          </a:xfrm>
          <a:prstGeom prst="rect">
            <a:avLst/>
          </a:prstGeom>
          <a:noFill/>
        </p:spPr>
      </p:pic>
      <p:pic>
        <p:nvPicPr>
          <p:cNvPr id="2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71462"/>
            <a:ext cx="785818" cy="1137905"/>
          </a:xfrm>
          <a:prstGeom prst="rect">
            <a:avLst/>
          </a:prstGeom>
          <a:noFill/>
        </p:spPr>
      </p:pic>
      <p:pic>
        <p:nvPicPr>
          <p:cNvPr id="21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94" y="-142900"/>
            <a:ext cx="428628" cy="620676"/>
          </a:xfrm>
          <a:prstGeom prst="rect">
            <a:avLst/>
          </a:prstGeom>
          <a:noFill/>
        </p:spPr>
      </p:pic>
      <p:pic>
        <p:nvPicPr>
          <p:cNvPr id="22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98" y="-142900"/>
            <a:ext cx="428628" cy="620676"/>
          </a:xfrm>
          <a:prstGeom prst="rect">
            <a:avLst/>
          </a:prstGeom>
          <a:noFill/>
        </p:spPr>
      </p:pic>
      <p:pic>
        <p:nvPicPr>
          <p:cNvPr id="17" name="Picture 2" descr="C:\Users\Administrator\Desktop\360手机助手截图1106_16_36_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50" y="1928802"/>
            <a:ext cx="243000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360手机助手截图1105_11_48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00306"/>
            <a:ext cx="2025000" cy="360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7143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学生端：个人信息，</a:t>
            </a:r>
            <a:r>
              <a:rPr lang="zh-CN" altLang="en-US" sz="1400" dirty="0" smtClean="0"/>
              <a:t>提问不</a:t>
            </a:r>
            <a:r>
              <a:rPr lang="zh-CN" altLang="en-US" sz="1400" dirty="0" smtClean="0"/>
              <a:t>正确；</a:t>
            </a:r>
            <a:endParaRPr lang="en-US" altLang="zh-CN" sz="1400" dirty="0" smtClean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535885" y="1893083"/>
            <a:ext cx="1714512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14290"/>
            <a:ext cx="785818" cy="1137905"/>
          </a:xfrm>
          <a:prstGeom prst="rect">
            <a:avLst/>
          </a:prstGeom>
          <a:noFill/>
        </p:spPr>
      </p:pic>
      <p:pic>
        <p:nvPicPr>
          <p:cNvPr id="15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428628" cy="620676"/>
          </a:xfrm>
          <a:prstGeom prst="rect">
            <a:avLst/>
          </a:prstGeom>
          <a:noFill/>
        </p:spPr>
      </p:pic>
      <p:pic>
        <p:nvPicPr>
          <p:cNvPr id="1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142852"/>
            <a:ext cx="428628" cy="62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360手机助手截图1105_11_53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学生端：消息点击头像可查看个人</a:t>
            </a:r>
            <a:r>
              <a:rPr lang="zh-CN" altLang="en-US" sz="1400" dirty="0" smtClean="0"/>
              <a:t>信息</a:t>
            </a:r>
            <a:r>
              <a:rPr lang="zh-CN" altLang="en-US" sz="1400" dirty="0" smtClean="0">
                <a:solidFill>
                  <a:srgbClr val="FF0000"/>
                </a:solidFill>
              </a:rPr>
              <a:t>增加</a:t>
            </a:r>
            <a:r>
              <a:rPr lang="zh-CN" altLang="en-US" sz="1400" dirty="0" smtClean="0">
                <a:solidFill>
                  <a:srgbClr val="FF0000"/>
                </a:solidFill>
              </a:rPr>
              <a:t>在线离线字样或标识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2357430"/>
            <a:ext cx="785818" cy="1137905"/>
          </a:xfrm>
          <a:prstGeom prst="rect">
            <a:avLst/>
          </a:prstGeom>
          <a:noFill/>
        </p:spPr>
      </p:pic>
      <p:pic>
        <p:nvPicPr>
          <p:cNvPr id="8" name="Picture 2" descr="C:\Users\Administrator\Desktop\360手机助手截图1106_16_36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1857364"/>
            <a:ext cx="2430000" cy="4320000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/>
          <p:nvPr/>
        </p:nvCxnSpPr>
        <p:spPr>
          <a:xfrm rot="5400000">
            <a:off x="4474367" y="1535893"/>
            <a:ext cx="1490674" cy="581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tor\Desktop\360手机助手截图1106_17_02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21442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428604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</a:rPr>
              <a:t>老师端：我的学生，头像未显示正确，第一个学生已经有头像的，但显示的是默认头像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2.</a:t>
            </a:r>
            <a:r>
              <a:rPr lang="zh-CN" altLang="en-US" sz="1400" dirty="0" smtClean="0">
                <a:solidFill>
                  <a:srgbClr val="0070C0"/>
                </a:solidFill>
              </a:rPr>
              <a:t>显示学生的学龄和地区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0800000" flipV="1">
            <a:off x="6072198" y="2857496"/>
            <a:ext cx="642942" cy="141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2330" y="2000240"/>
            <a:ext cx="1420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4</a:t>
            </a:r>
            <a:r>
              <a:rPr lang="en-US" altLang="zh-CN" sz="1100" dirty="0" smtClean="0">
                <a:solidFill>
                  <a:srgbClr val="FF0000"/>
                </a:solidFill>
              </a:rPr>
              <a:t>.</a:t>
            </a:r>
            <a:r>
              <a:rPr lang="zh-CN" altLang="en-US" sz="1100" dirty="0" smtClean="0">
                <a:solidFill>
                  <a:srgbClr val="FF0000"/>
                </a:solidFill>
              </a:rPr>
              <a:t>所在地区显示错误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5.</a:t>
            </a:r>
            <a:r>
              <a:rPr lang="zh-CN" altLang="en-US" sz="1100" dirty="0" smtClean="0">
                <a:solidFill>
                  <a:srgbClr val="FF0000"/>
                </a:solidFill>
              </a:rPr>
              <a:t>自我介绍显示错误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请修正以上问题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0496" y="2285992"/>
            <a:ext cx="2071702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5357826"/>
            <a:ext cx="785818" cy="1137905"/>
          </a:xfrm>
          <a:prstGeom prst="rect">
            <a:avLst/>
          </a:prstGeom>
          <a:noFill/>
        </p:spPr>
      </p:pic>
      <p:pic>
        <p:nvPicPr>
          <p:cNvPr id="2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5286388"/>
            <a:ext cx="428628" cy="620676"/>
          </a:xfrm>
          <a:prstGeom prst="rect">
            <a:avLst/>
          </a:prstGeom>
          <a:noFill/>
        </p:spPr>
      </p:pic>
      <p:pic>
        <p:nvPicPr>
          <p:cNvPr id="21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286388"/>
            <a:ext cx="428628" cy="620676"/>
          </a:xfrm>
          <a:prstGeom prst="rect">
            <a:avLst/>
          </a:prstGeom>
          <a:noFill/>
        </p:spPr>
      </p:pic>
      <p:pic>
        <p:nvPicPr>
          <p:cNvPr id="4098" name="Picture 2" descr="C:\Users\Administrator\Desktop\360手机助手截图1106_17_01_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142984"/>
            <a:ext cx="2430000" cy="4320000"/>
          </a:xfrm>
          <a:prstGeom prst="rect">
            <a:avLst/>
          </a:prstGeom>
          <a:noFill/>
        </p:spPr>
      </p:pic>
      <p:cxnSp>
        <p:nvCxnSpPr>
          <p:cNvPr id="23" name="直接箭头连接符 22"/>
          <p:cNvCxnSpPr/>
          <p:nvPr/>
        </p:nvCxnSpPr>
        <p:spPr>
          <a:xfrm rot="16200000" flipH="1">
            <a:off x="1500166" y="1285860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071670" y="2143116"/>
            <a:ext cx="1071570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360手机助手截图1105_12_34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214554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428604"/>
            <a:ext cx="85379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操作流程：学生发题给我的老师，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小时后，老师接题目，题目自动结束。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请查看原因。并修改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正确逻辑：“学生发题目，从老师接受解答开始，才算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小时倒计时，当学生回复后再次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小时倒计时”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即：从老师开始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小时倒计时，老师或学生回复发一次图片或语音从新倒计之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次，其中一方回复延迟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小时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以上交互结束。</a:t>
            </a:r>
            <a:r>
              <a:rPr lang="zh-CN" altLang="en-US" sz="1400" dirty="0" smtClean="0">
                <a:solidFill>
                  <a:srgbClr val="00B0F0"/>
                </a:solidFill>
              </a:rPr>
              <a:t>（或学生自主结束交互）</a:t>
            </a:r>
            <a:endParaRPr lang="en-US" altLang="zh-CN" sz="1400" dirty="0" smtClean="0">
              <a:solidFill>
                <a:srgbClr val="00B0F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2107389" y="2964653"/>
            <a:ext cx="264320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214414" y="3214686"/>
            <a:ext cx="285752" cy="413784"/>
          </a:xfrm>
          <a:prstGeom prst="rect">
            <a:avLst/>
          </a:prstGeom>
          <a:noFill/>
        </p:spPr>
      </p:pic>
      <p:pic>
        <p:nvPicPr>
          <p:cNvPr id="9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643042" y="3143248"/>
            <a:ext cx="285752" cy="41378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服务端问题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211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学生端找老师，点击进入老师信息</a:t>
            </a:r>
            <a:r>
              <a:rPr lang="zh-CN" altLang="en-US" sz="1400" dirty="0" smtClean="0">
                <a:solidFill>
                  <a:srgbClr val="0070C0"/>
                </a:solidFill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</a:rPr>
              <a:t>增加</a:t>
            </a:r>
            <a:r>
              <a:rPr lang="zh-CN" altLang="en-US" sz="1400" dirty="0" smtClean="0">
                <a:solidFill>
                  <a:srgbClr val="FF0000"/>
                </a:solidFill>
              </a:rPr>
              <a:t>在线离线字样或</a:t>
            </a:r>
            <a:r>
              <a:rPr lang="zh-CN" altLang="en-US" sz="1400" dirty="0" smtClean="0">
                <a:solidFill>
                  <a:srgbClr val="FF0000"/>
                </a:solidFill>
              </a:rPr>
              <a:t>标识；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老师学生数据错误   接题次数错误；赞美数量错误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7430"/>
            <a:ext cx="785818" cy="1137905"/>
          </a:xfrm>
          <a:prstGeom prst="rect">
            <a:avLst/>
          </a:prstGeom>
          <a:noFill/>
        </p:spPr>
      </p:pic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4752"/>
            <a:ext cx="428628" cy="620676"/>
          </a:xfrm>
          <a:prstGeom prst="rect">
            <a:avLst/>
          </a:prstGeom>
          <a:noFill/>
        </p:spPr>
      </p:pic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572008"/>
            <a:ext cx="428628" cy="620676"/>
          </a:xfrm>
          <a:prstGeom prst="rect">
            <a:avLst/>
          </a:prstGeom>
          <a:noFill/>
        </p:spPr>
      </p:pic>
      <p:pic>
        <p:nvPicPr>
          <p:cNvPr id="1026" name="Picture 2" descr="C:\Users\Administrator\Desktop\360手机助手截图1106_16_36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2000240"/>
            <a:ext cx="2430000" cy="4320000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rot="16200000" flipH="1">
            <a:off x="857224" y="1428736"/>
            <a:ext cx="200026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1107257" y="2035959"/>
            <a:ext cx="242889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1464447" y="1535893"/>
            <a:ext cx="3000396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360手机助手截图1106_16_42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714488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214290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老师个人信息：学生关注数量不对；获得赞美数量不对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2643174" y="1285860"/>
            <a:ext cx="192882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360手机助手截图1105_10_03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714488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3108" y="785794"/>
            <a:ext cx="5886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在线老师重复刷新例如“王呈祥”在刷新数据的时候又出现了。请修改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在线老师增加筛选项“选择地区”、“选择学科”、“选择授课”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3.</a:t>
            </a:r>
            <a:r>
              <a:rPr lang="zh-CN" altLang="en-US" sz="1400" dirty="0" smtClean="0">
                <a:solidFill>
                  <a:srgbClr val="0070C0"/>
                </a:solidFill>
              </a:rPr>
              <a:t>老师的排序修改为按赞的数量大小排序，最多的放前面。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28"/>
            <a:ext cx="785818" cy="1137905"/>
          </a:xfrm>
          <a:prstGeom prst="rect">
            <a:avLst/>
          </a:prstGeom>
          <a:noFill/>
        </p:spPr>
      </p:pic>
      <p:pic>
        <p:nvPicPr>
          <p:cNvPr id="5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14290"/>
            <a:ext cx="428628" cy="620676"/>
          </a:xfrm>
          <a:prstGeom prst="rect">
            <a:avLst/>
          </a:prstGeom>
          <a:noFill/>
        </p:spPr>
      </p:pic>
      <p:pic>
        <p:nvPicPr>
          <p:cNvPr id="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14290"/>
            <a:ext cx="428628" cy="620676"/>
          </a:xfrm>
          <a:prstGeom prst="rect">
            <a:avLst/>
          </a:prstGeom>
          <a:noFill/>
        </p:spPr>
      </p:pic>
      <p:sp>
        <p:nvSpPr>
          <p:cNvPr id="7" name="圆角矩形 6"/>
          <p:cNvSpPr/>
          <p:nvPr/>
        </p:nvSpPr>
        <p:spPr>
          <a:xfrm>
            <a:off x="3286116" y="207167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选择地区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429124" y="207167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选择学科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5572132" y="207167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选择授课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360手机助手截图1105_10_12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00174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857356" y="714356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请美术从新设计我的老师在线离线的 字样或“标识”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0800000" flipV="1">
            <a:off x="2500298" y="1214422"/>
            <a:ext cx="2214578" cy="1428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28"/>
            <a:ext cx="785818" cy="1137905"/>
          </a:xfrm>
          <a:prstGeom prst="rect">
            <a:avLst/>
          </a:prstGeom>
          <a:noFill/>
        </p:spPr>
      </p:pic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643050"/>
            <a:ext cx="428628" cy="620676"/>
          </a:xfrm>
          <a:prstGeom prst="rect">
            <a:avLst/>
          </a:prstGeom>
          <a:noFill/>
        </p:spPr>
      </p:pic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214554"/>
            <a:ext cx="428628" cy="62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60手机助手截图1105_10_50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5918" y="642918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推荐老师增加筛选项“选择地区” 、“选择授课”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2.</a:t>
            </a:r>
            <a:r>
              <a:rPr lang="zh-CN" altLang="en-US" sz="1400" dirty="0" smtClean="0">
                <a:solidFill>
                  <a:srgbClr val="0070C0"/>
                </a:solidFill>
              </a:rPr>
              <a:t>老师的排序修改为按赞的数量大小排序，最多的放前面。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rot="5400000">
            <a:off x="4179885" y="1750207"/>
            <a:ext cx="1070776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86116" y="242886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选择地区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357686" y="242886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选择学科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5500694" y="2428868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选择授课</a:t>
            </a:r>
            <a:endParaRPr lang="zh-CN" altLang="en-US" sz="1200" dirty="0"/>
          </a:p>
        </p:txBody>
      </p:sp>
      <p:pic>
        <p:nvPicPr>
          <p:cNvPr id="1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28"/>
            <a:ext cx="785818" cy="1137905"/>
          </a:xfrm>
          <a:prstGeom prst="rect">
            <a:avLst/>
          </a:prstGeom>
          <a:noFill/>
        </p:spPr>
      </p:pic>
      <p:pic>
        <p:nvPicPr>
          <p:cNvPr id="11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643050"/>
            <a:ext cx="428628" cy="620676"/>
          </a:xfrm>
          <a:prstGeom prst="rect">
            <a:avLst/>
          </a:prstGeom>
          <a:noFill/>
        </p:spPr>
      </p:pic>
      <p:pic>
        <p:nvPicPr>
          <p:cNvPr id="12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214554"/>
            <a:ext cx="428628" cy="62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360手机助手截图1105_11_00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928802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5918" y="64291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明星老师增加筛选项 “选择授课”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2.</a:t>
            </a:r>
            <a:r>
              <a:rPr lang="zh-CN" altLang="en-US" sz="1400" dirty="0" smtClean="0">
                <a:solidFill>
                  <a:srgbClr val="0070C0"/>
                </a:solidFill>
              </a:rPr>
              <a:t>明星老师的排序修改为按赞的数量大小排序，最多的放前面。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29256" y="2571744"/>
            <a:ext cx="1000132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选择授课</a:t>
            </a:r>
            <a:endParaRPr lang="zh-CN" altLang="en-US" sz="1200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536943" y="1750207"/>
            <a:ext cx="1713718" cy="643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28"/>
            <a:ext cx="785818" cy="1137905"/>
          </a:xfrm>
          <a:prstGeom prst="rect">
            <a:avLst/>
          </a:prstGeom>
          <a:noFill/>
        </p:spPr>
      </p:pic>
      <p:pic>
        <p:nvPicPr>
          <p:cNvPr id="1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785926"/>
            <a:ext cx="428628" cy="620676"/>
          </a:xfrm>
          <a:prstGeom prst="rect">
            <a:avLst/>
          </a:prstGeom>
          <a:noFill/>
        </p:spPr>
      </p:pic>
      <p:pic>
        <p:nvPicPr>
          <p:cNvPr id="11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2214554"/>
            <a:ext cx="428628" cy="62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360手机助手截图1105_11_02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2976" y="642918"/>
            <a:ext cx="7168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在网页充值的记录不显示（正式接口才能看到，测试帐号</a:t>
            </a:r>
            <a:r>
              <a:rPr lang="en-US" altLang="zh-CN" sz="1400" dirty="0" smtClean="0"/>
              <a:t>:15210667758 </a:t>
            </a:r>
            <a:r>
              <a:rPr lang="zh-CN" altLang="en-US" sz="1400" dirty="0" smtClean="0"/>
              <a:t>密码：</a:t>
            </a:r>
            <a:r>
              <a:rPr lang="en-US" altLang="zh-CN" sz="1400" dirty="0" smtClean="0"/>
              <a:t>111111</a:t>
            </a:r>
            <a:r>
              <a:rPr lang="zh-CN" altLang="en-US" sz="1400" dirty="0" smtClean="0"/>
              <a:t>）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393009" y="1821645"/>
            <a:ext cx="192882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42976" y="3071810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3306" y="1571612"/>
            <a:ext cx="4496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当用户撤销提问的时候推送用户反分消息，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推送内容：标题“师课家教宝”</a:t>
            </a:r>
            <a:endParaRPr lang="en-US" altLang="zh-CN" sz="1400" dirty="0" smtClean="0"/>
          </a:p>
          <a:p>
            <a:r>
              <a:rPr lang="zh-CN" altLang="en-US" sz="1400" dirty="0" smtClean="0"/>
              <a:t>内容“您撤销提问成功返还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分，请查看帐户明细！”</a:t>
            </a:r>
            <a:endParaRPr lang="zh-CN" altLang="en-US" sz="1400" dirty="0"/>
          </a:p>
        </p:txBody>
      </p:sp>
      <p:pic>
        <p:nvPicPr>
          <p:cNvPr id="1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-71462"/>
            <a:ext cx="785818" cy="1137905"/>
          </a:xfrm>
          <a:prstGeom prst="rect">
            <a:avLst/>
          </a:prstGeom>
          <a:noFill/>
        </p:spPr>
      </p:pic>
      <p:pic>
        <p:nvPicPr>
          <p:cNvPr id="11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285860"/>
            <a:ext cx="428628" cy="620676"/>
          </a:xfrm>
          <a:prstGeom prst="rect">
            <a:avLst/>
          </a:prstGeom>
          <a:noFill/>
        </p:spPr>
      </p:pic>
      <p:pic>
        <p:nvPicPr>
          <p:cNvPr id="12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357430"/>
            <a:ext cx="428628" cy="62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360手机助手截图1105_11_07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357298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2976" y="64291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学生端</a:t>
            </a:r>
            <a:r>
              <a:rPr lang="zh-CN" altLang="en-US" sz="1400" dirty="0" smtClean="0">
                <a:solidFill>
                  <a:srgbClr val="0070C0"/>
                </a:solidFill>
              </a:rPr>
              <a:t>给</a:t>
            </a:r>
            <a:r>
              <a:rPr lang="zh-CN" altLang="en-US" sz="1400" dirty="0" smtClean="0">
                <a:solidFill>
                  <a:srgbClr val="0070C0"/>
                </a:solidFill>
              </a:rPr>
              <a:t>老师送分请添加昵称，“给‘</a:t>
            </a:r>
            <a:r>
              <a:rPr lang="zh-CN" altLang="en-US" sz="1400" dirty="0" smtClean="0">
                <a:solidFill>
                  <a:srgbClr val="FF0000"/>
                </a:solidFill>
              </a:rPr>
              <a:t>老师昵称</a:t>
            </a:r>
            <a:r>
              <a:rPr lang="zh-CN" altLang="en-US" sz="1400" dirty="0" smtClean="0">
                <a:solidFill>
                  <a:srgbClr val="0070C0"/>
                </a:solidFill>
              </a:rPr>
              <a:t>’老师送分”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86116" y="2928934"/>
            <a:ext cx="121444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178959" y="1821645"/>
            <a:ext cx="185738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601</Words>
  <Application>Microsoft Office PowerPoint</Application>
  <PresentationFormat>全屏显示(4:3)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需要和服务端商议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服务端问题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59</cp:revision>
  <dcterms:created xsi:type="dcterms:W3CDTF">2014-11-05T01:11:34Z</dcterms:created>
  <dcterms:modified xsi:type="dcterms:W3CDTF">2014-11-06T09:05:22Z</dcterms:modified>
</cp:coreProperties>
</file>